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Helvetica World" panose="020B0604020202020204" charset="-128"/>
      <p:regular r:id="rId27"/>
    </p:embeddedFont>
    <p:embeddedFont>
      <p:font typeface="Helvetica World Bold" panose="020B0604020202020204" charset="-128"/>
      <p:regular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Lato Bold" panose="020B0604020202020204" charset="0"/>
      <p:regular r:id="rId31"/>
    </p:embeddedFont>
    <p:embeddedFont>
      <p:font typeface="League Spartan" panose="020B0604020202020204" charset="0"/>
      <p:regular r:id="rId32"/>
    </p:embeddedFont>
    <p:embeddedFont>
      <p:font typeface="Oswald Bold" panose="020B0604020202020204" charset="0"/>
      <p:regular r:id="rId33"/>
    </p:embeddedFont>
    <p:embeddedFont>
      <p:font typeface="Poppins Bold" panose="00000800000000000000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5.sv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svg"/><Relationship Id="rId7" Type="http://schemas.openxmlformats.org/officeDocument/2006/relationships/image" Target="../media/image4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301" y="1679618"/>
            <a:ext cx="7218503" cy="137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WORKSHOP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8301" y="2875536"/>
            <a:ext cx="10991397" cy="331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FULL STACK DEVELOPMENT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3648342" y="6142300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055448" y="1951465"/>
            <a:ext cx="4584250" cy="87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4"/>
              </a:lnSpc>
              <a:spcBef>
                <a:spcPct val="0"/>
              </a:spcBef>
            </a:pPr>
            <a:r>
              <a:rPr lang="en-US" sz="5110">
                <a:solidFill>
                  <a:srgbClr val="000000"/>
                </a:solidFill>
                <a:latin typeface="Canva Sans Bold"/>
              </a:rPr>
              <a:t>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8322" y="6067555"/>
            <a:ext cx="7439189" cy="95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9"/>
              </a:lnSpc>
              <a:spcBef>
                <a:spcPct val="0"/>
              </a:spcBef>
            </a:pPr>
            <a:r>
              <a:rPr lang="en-US" sz="5527">
                <a:solidFill>
                  <a:srgbClr val="000000"/>
                </a:solidFill>
                <a:latin typeface="Lato Bold"/>
              </a:rPr>
              <a:t>BY UU-CSC (UIT)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846597" y="4526718"/>
            <a:ext cx="0" cy="33491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447948" y="-10113058"/>
            <a:ext cx="3392104" cy="19476059"/>
            <a:chOff x="0" y="0"/>
            <a:chExt cx="1445852" cy="8301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7447948" y="-10113058"/>
            <a:ext cx="3392104" cy="19476059"/>
            <a:chOff x="0" y="0"/>
            <a:chExt cx="1445852" cy="83014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33244" y="3969006"/>
            <a:ext cx="7446603" cy="4299070"/>
          </a:xfrm>
          <a:custGeom>
            <a:avLst/>
            <a:gdLst/>
            <a:ahLst/>
            <a:cxnLst/>
            <a:rect l="l" t="t" r="r" b="b"/>
            <a:pathLst>
              <a:path w="7446603" h="4299070">
                <a:moveTo>
                  <a:pt x="0" y="0"/>
                </a:moveTo>
                <a:lnTo>
                  <a:pt x="7446603" y="0"/>
                </a:lnTo>
                <a:lnTo>
                  <a:pt x="7446603" y="4299070"/>
                </a:lnTo>
                <a:lnTo>
                  <a:pt x="0" y="429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14" t="-19595" r="-9186" b="-153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030948" y="2445057"/>
            <a:ext cx="1448105" cy="1362922"/>
          </a:xfrm>
          <a:custGeom>
            <a:avLst/>
            <a:gdLst/>
            <a:ahLst/>
            <a:cxnLst/>
            <a:rect l="l" t="t" r="r" b="b"/>
            <a:pathLst>
              <a:path w="1448105" h="1362922">
                <a:moveTo>
                  <a:pt x="0" y="0"/>
                </a:moveTo>
                <a:lnTo>
                  <a:pt x="1448105" y="0"/>
                </a:lnTo>
                <a:lnTo>
                  <a:pt x="1448105" y="1362922"/>
                </a:lnTo>
                <a:lnTo>
                  <a:pt x="0" y="136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9510541" y="4938076"/>
            <a:ext cx="834042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B"/>
                </a:solidFill>
                <a:latin typeface="Canva Sans"/>
              </a:rPr>
              <a:t>Adds Dynamic-ness to your web pages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8915" y="2551767"/>
            <a:ext cx="5992033" cy="122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8545">
                <a:solidFill>
                  <a:srgbClr val="000000"/>
                </a:solidFill>
                <a:latin typeface="Oswald Bold"/>
              </a:rPr>
              <a:t>JAVASCRIPT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0541" y="6684369"/>
            <a:ext cx="83404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B"/>
                </a:solidFill>
                <a:latin typeface="Canva Sans"/>
              </a:rPr>
              <a:t>Defines the </a:t>
            </a:r>
            <a:r>
              <a:rPr lang="en-US" sz="3399">
                <a:solidFill>
                  <a:srgbClr val="1D1D1B"/>
                </a:solidFill>
                <a:latin typeface="Canva Sans Bold"/>
              </a:rPr>
              <a:t>behaviour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and black lego figure&#10;&#10;Description automatically generated">
            <a:extLst>
              <a:ext uri="{FF2B5EF4-FFF2-40B4-BE49-F238E27FC236}">
                <a16:creationId xmlns:a16="http://schemas.microsoft.com/office/drawing/2014/main" id="{CB44141C-08B2-0E27-F040-8DDFA799B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28"/>
            <a:ext cx="16357599" cy="697134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43254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9163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61141"/>
            <a:ext cx="6043254" cy="4525859"/>
            <a:chOff x="0" y="0"/>
            <a:chExt cx="8057671" cy="6034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6228" cy="6034479"/>
            </a:xfrm>
            <a:custGeom>
              <a:avLst/>
              <a:gdLst/>
              <a:ahLst/>
              <a:cxnLst/>
              <a:rect l="l" t="t" r="r" b="b"/>
              <a:pathLst>
                <a:path w="6146228" h="6034479">
                  <a:moveTo>
                    <a:pt x="0" y="0"/>
                  </a:moveTo>
                  <a:lnTo>
                    <a:pt x="6146228" y="0"/>
                  </a:lnTo>
                  <a:lnTo>
                    <a:pt x="614622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64183" y="0"/>
              <a:ext cx="1893489" cy="6034479"/>
            </a:xfrm>
            <a:custGeom>
              <a:avLst/>
              <a:gdLst/>
              <a:ahLst/>
              <a:cxnLst/>
              <a:rect l="l" t="t" r="r" b="b"/>
              <a:pathLst>
                <a:path w="1893489" h="6034479">
                  <a:moveTo>
                    <a:pt x="0" y="0"/>
                  </a:moveTo>
                  <a:lnTo>
                    <a:pt x="1893488" y="0"/>
                  </a:lnTo>
                  <a:lnTo>
                    <a:pt x="189348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245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113901" y="3271564"/>
            <a:ext cx="83187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7952649" y="6183763"/>
            <a:ext cx="83187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85800" y="1266234"/>
            <a:ext cx="5026879" cy="401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dirty="0" err="1">
                <a:solidFill>
                  <a:srgbClr val="F0F7FE"/>
                </a:solidFill>
                <a:latin typeface="Helvetica World Bold"/>
              </a:rPr>
              <a:t>Javascript</a:t>
            </a:r>
            <a:endParaRPr lang="en-US" sz="6500" dirty="0">
              <a:solidFill>
                <a:srgbClr val="F0F7FE"/>
              </a:solidFill>
              <a:latin typeface="Helvetica World Bold"/>
            </a:endParaRPr>
          </a:p>
          <a:p>
            <a:pPr>
              <a:lnSpc>
                <a:spcPts val="7150"/>
              </a:lnSpc>
            </a:pPr>
            <a:r>
              <a:rPr lang="en-US" sz="6500" dirty="0">
                <a:solidFill>
                  <a:srgbClr val="F0F7FE"/>
                </a:solidFill>
                <a:latin typeface="Helvetica World Bold"/>
              </a:rPr>
              <a:t>Frameworks and Libraries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390733" y="7099686"/>
            <a:ext cx="8181859" cy="1848768"/>
            <a:chOff x="0" y="0"/>
            <a:chExt cx="10909145" cy="2465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54999" cy="2465024"/>
            </a:xfrm>
            <a:custGeom>
              <a:avLst/>
              <a:gdLst/>
              <a:ahLst/>
              <a:cxnLst/>
              <a:rect l="l" t="t" r="r" b="b"/>
              <a:pathLst>
                <a:path w="2854999" h="2465024">
                  <a:moveTo>
                    <a:pt x="0" y="0"/>
                  </a:moveTo>
                  <a:lnTo>
                    <a:pt x="2854999" y="0"/>
                  </a:lnTo>
                  <a:lnTo>
                    <a:pt x="2854999" y="2465024"/>
                  </a:lnTo>
                  <a:lnTo>
                    <a:pt x="0" y="2465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574399" y="57150"/>
              <a:ext cx="6334746" cy="146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09"/>
                </a:lnSpc>
              </a:pPr>
              <a:r>
                <a:rPr lang="en-US" sz="6918">
                  <a:solidFill>
                    <a:srgbClr val="F0F7FE"/>
                  </a:solidFill>
                  <a:latin typeface="Helvetica World Bold"/>
                </a:rPr>
                <a:t>Vue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74250" y="732443"/>
            <a:ext cx="8198041" cy="2124588"/>
            <a:chOff x="0" y="0"/>
            <a:chExt cx="10930721" cy="28327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37098" cy="2832784"/>
            </a:xfrm>
            <a:custGeom>
              <a:avLst/>
              <a:gdLst/>
              <a:ahLst/>
              <a:cxnLst/>
              <a:rect l="l" t="t" r="r" b="b"/>
              <a:pathLst>
                <a:path w="3037098" h="2832784">
                  <a:moveTo>
                    <a:pt x="0" y="0"/>
                  </a:moveTo>
                  <a:lnTo>
                    <a:pt x="3037098" y="0"/>
                  </a:lnTo>
                  <a:lnTo>
                    <a:pt x="3037098" y="2832784"/>
                  </a:lnTo>
                  <a:lnTo>
                    <a:pt x="0" y="283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595975" y="424910"/>
              <a:ext cx="6334746" cy="146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09"/>
                </a:lnSpc>
              </a:pPr>
              <a:r>
                <a:rPr lang="en-US" sz="6918">
                  <a:solidFill>
                    <a:srgbClr val="F0F7FE"/>
                  </a:solidFill>
                  <a:latin typeface="Helvetica World Bold"/>
                </a:rPr>
                <a:t>React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90733" y="3722759"/>
            <a:ext cx="7981558" cy="2038382"/>
            <a:chOff x="0" y="0"/>
            <a:chExt cx="10642077" cy="27178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49831" cy="2717843"/>
            </a:xfrm>
            <a:custGeom>
              <a:avLst/>
              <a:gdLst/>
              <a:ahLst/>
              <a:cxnLst/>
              <a:rect l="l" t="t" r="r" b="b"/>
              <a:pathLst>
                <a:path w="2549831" h="2717843">
                  <a:moveTo>
                    <a:pt x="0" y="0"/>
                  </a:moveTo>
                  <a:lnTo>
                    <a:pt x="2549831" y="0"/>
                  </a:lnTo>
                  <a:lnTo>
                    <a:pt x="2549831" y="2717843"/>
                  </a:lnTo>
                  <a:lnTo>
                    <a:pt x="0" y="2717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307331" y="379451"/>
              <a:ext cx="6334746" cy="146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09"/>
                </a:lnSpc>
              </a:pPr>
              <a:r>
                <a:rPr lang="en-US" sz="6918">
                  <a:solidFill>
                    <a:srgbClr val="F0F7FE"/>
                  </a:solidFill>
                  <a:latin typeface="Helvetica World Bold"/>
                </a:rPr>
                <a:t>Angular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348993"/>
            <a:ext cx="17782722" cy="9589014"/>
          </a:xfrm>
          <a:custGeom>
            <a:avLst/>
            <a:gdLst/>
            <a:ahLst/>
            <a:cxnLst/>
            <a:rect l="l" t="t" r="r" b="b"/>
            <a:pathLst>
              <a:path w="17782722" h="9589014">
                <a:moveTo>
                  <a:pt x="0" y="0"/>
                </a:moveTo>
                <a:lnTo>
                  <a:pt x="17782722" y="0"/>
                </a:lnTo>
                <a:lnTo>
                  <a:pt x="17782722" y="9589014"/>
                </a:lnTo>
                <a:lnTo>
                  <a:pt x="0" y="958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657600" y="1714500"/>
            <a:ext cx="2666697" cy="683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029" dirty="0">
                <a:solidFill>
                  <a:srgbClr val="000000"/>
                </a:solidFill>
                <a:latin typeface="Poppins Bold"/>
              </a:rPr>
              <a:t>React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8132575"/>
            <a:ext cx="3392104" cy="19476059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8865" y="3951584"/>
            <a:ext cx="5277098" cy="2198791"/>
          </a:xfrm>
          <a:custGeom>
            <a:avLst/>
            <a:gdLst/>
            <a:ahLst/>
            <a:cxnLst/>
            <a:rect l="l" t="t" r="r" b="b"/>
            <a:pathLst>
              <a:path w="5277098" h="2198791">
                <a:moveTo>
                  <a:pt x="0" y="0"/>
                </a:moveTo>
                <a:lnTo>
                  <a:pt x="5277098" y="0"/>
                </a:lnTo>
                <a:lnTo>
                  <a:pt x="5277098" y="2198791"/>
                </a:lnTo>
                <a:lnTo>
                  <a:pt x="0" y="219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103987" y="3486548"/>
            <a:ext cx="5113620" cy="2863627"/>
          </a:xfrm>
          <a:custGeom>
            <a:avLst/>
            <a:gdLst/>
            <a:ahLst/>
            <a:cxnLst/>
            <a:rect l="l" t="t" r="r" b="b"/>
            <a:pathLst>
              <a:path w="5113620" h="2863627">
                <a:moveTo>
                  <a:pt x="0" y="0"/>
                </a:moveTo>
                <a:lnTo>
                  <a:pt x="5113620" y="0"/>
                </a:lnTo>
                <a:lnTo>
                  <a:pt x="5113620" y="2863627"/>
                </a:lnTo>
                <a:lnTo>
                  <a:pt x="0" y="286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58865" y="568230"/>
            <a:ext cx="15398718" cy="144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F8F8F8"/>
                </a:solidFill>
                <a:latin typeface="Oswald Bold"/>
              </a:rPr>
              <a:t>VERSION CONTROL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8059" y="6724252"/>
            <a:ext cx="6375659" cy="184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used for source code management (helps to track changes in code)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2967" y="6988729"/>
            <a:ext cx="6375659" cy="130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  <a:spcBef>
                <a:spcPct val="0"/>
              </a:spcBef>
            </a:pPr>
            <a:r>
              <a:rPr lang="en-US" sz="3729">
                <a:solidFill>
                  <a:srgbClr val="000000"/>
                </a:solidFill>
                <a:latin typeface="Lato Bold"/>
              </a:rPr>
              <a:t>web-based hosting service for git repositories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4514" y="2164330"/>
            <a:ext cx="15369778" cy="56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  <a:spcBef>
                <a:spcPct val="0"/>
              </a:spcBef>
            </a:pPr>
            <a:r>
              <a:rPr lang="en-US" sz="3229">
                <a:solidFill>
                  <a:srgbClr val="FFFFFF"/>
                </a:solidFill>
                <a:latin typeface="Lato Bold"/>
              </a:rPr>
              <a:t>  Software tools that help software teams manage changes to source code over time.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2698" y="195372"/>
            <a:ext cx="12860995" cy="9896257"/>
          </a:xfrm>
          <a:custGeom>
            <a:avLst/>
            <a:gdLst/>
            <a:ahLst/>
            <a:cxnLst/>
            <a:rect l="l" t="t" r="r" b="b"/>
            <a:pathLst>
              <a:path w="12860995" h="9896257">
                <a:moveTo>
                  <a:pt x="0" y="0"/>
                </a:moveTo>
                <a:lnTo>
                  <a:pt x="12860996" y="0"/>
                </a:lnTo>
                <a:lnTo>
                  <a:pt x="12860996" y="9896256"/>
                </a:lnTo>
                <a:lnTo>
                  <a:pt x="0" y="989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" b="-597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049019" y="-132454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6609" y="2522778"/>
            <a:ext cx="8968208" cy="137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609" y="3774874"/>
            <a:ext cx="10991397" cy="16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BACKEND DEV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536649" y="542161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0" y="6181725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844297" y="2793653"/>
            <a:ext cx="4584250" cy="88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4"/>
              </a:lnSpc>
              <a:spcBef>
                <a:spcPct val="0"/>
              </a:spcBef>
            </a:pPr>
            <a:r>
              <a:rPr lang="en-US" sz="5110">
                <a:solidFill>
                  <a:srgbClr val="000000"/>
                </a:solidFill>
                <a:latin typeface="Lato Bold"/>
              </a:rPr>
              <a:t>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17529" y="4595380"/>
            <a:ext cx="5774371" cy="113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2"/>
              </a:lnSpc>
              <a:spcBef>
                <a:spcPct val="0"/>
              </a:spcBef>
            </a:pPr>
            <a:r>
              <a:rPr lang="en-US" sz="6637">
                <a:solidFill>
                  <a:srgbClr val="593C8F"/>
                </a:solidFill>
                <a:latin typeface="League Spartan"/>
              </a:rPr>
              <a:t>BACKEND?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17625" y="6123137"/>
            <a:ext cx="3774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6294205" y="2571750"/>
            <a:ext cx="47625" cy="5143500"/>
            <a:chOff x="0" y="0"/>
            <a:chExt cx="12543" cy="1354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3" cy="1354667"/>
            </a:xfrm>
            <a:custGeom>
              <a:avLst/>
              <a:gdLst/>
              <a:ahLst/>
              <a:cxnLst/>
              <a:rect l="l" t="t" r="r" b="b"/>
              <a:pathLst>
                <a:path w="12543" h="1354667">
                  <a:moveTo>
                    <a:pt x="0" y="0"/>
                  </a:moveTo>
                  <a:lnTo>
                    <a:pt x="12543" y="0"/>
                  </a:lnTo>
                  <a:lnTo>
                    <a:pt x="1254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54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7529" y="3707911"/>
            <a:ext cx="3255770" cy="85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  <a:spcBef>
                <a:spcPct val="0"/>
              </a:spcBef>
            </a:pPr>
            <a:r>
              <a:rPr lang="en-US" sz="4929">
                <a:solidFill>
                  <a:srgbClr val="000000"/>
                </a:solidFill>
                <a:latin typeface="Lato Bold"/>
              </a:rPr>
              <a:t>WHAT 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4462" y="3659393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WORKING WITH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4462" y="4993563"/>
            <a:ext cx="9349570" cy="154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HOW IT INTERACTS WITH CLIENT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24462" y="7108783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WHAT IS “CLIENT”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8041978" y="-9738030"/>
            <a:ext cx="3392104" cy="19476059"/>
            <a:chOff x="0" y="0"/>
            <a:chExt cx="1445852" cy="83014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43254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9163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61141"/>
            <a:ext cx="6043254" cy="4525859"/>
            <a:chOff x="0" y="0"/>
            <a:chExt cx="8057671" cy="6034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6228" cy="6034479"/>
            </a:xfrm>
            <a:custGeom>
              <a:avLst/>
              <a:gdLst/>
              <a:ahLst/>
              <a:cxnLst/>
              <a:rect l="l" t="t" r="r" b="b"/>
              <a:pathLst>
                <a:path w="6146228" h="6034479">
                  <a:moveTo>
                    <a:pt x="0" y="0"/>
                  </a:moveTo>
                  <a:lnTo>
                    <a:pt x="6146228" y="0"/>
                  </a:lnTo>
                  <a:lnTo>
                    <a:pt x="614622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64183" y="0"/>
              <a:ext cx="1893489" cy="6034479"/>
            </a:xfrm>
            <a:custGeom>
              <a:avLst/>
              <a:gdLst/>
              <a:ahLst/>
              <a:cxnLst/>
              <a:rect l="l" t="t" r="r" b="b"/>
              <a:pathLst>
                <a:path w="1893489" h="6034479">
                  <a:moveTo>
                    <a:pt x="0" y="0"/>
                  </a:moveTo>
                  <a:lnTo>
                    <a:pt x="1893488" y="0"/>
                  </a:lnTo>
                  <a:lnTo>
                    <a:pt x="189348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245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7016" y="2863718"/>
            <a:ext cx="5774371" cy="113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2"/>
              </a:lnSpc>
              <a:spcBef>
                <a:spcPct val="0"/>
              </a:spcBef>
            </a:pPr>
            <a:r>
              <a:rPr lang="en-US" sz="6637">
                <a:solidFill>
                  <a:srgbClr val="F8F8F8"/>
                </a:solidFill>
                <a:latin typeface="League Spartan"/>
              </a:rPr>
              <a:t>BACKEND?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016" y="1976249"/>
            <a:ext cx="3255770" cy="85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  <a:spcBef>
                <a:spcPct val="0"/>
              </a:spcBef>
            </a:pPr>
            <a:r>
              <a:rPr lang="en-US" sz="4929">
                <a:solidFill>
                  <a:srgbClr val="F8F8F8"/>
                </a:solidFill>
                <a:latin typeface="Lato Bold"/>
              </a:rPr>
              <a:t>WHAT 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2992" y="2361323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F8F8F8"/>
                </a:solidFill>
                <a:latin typeface="Lato Bold"/>
              </a:rPr>
              <a:t>WORKING WITH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22992" y="3695493"/>
            <a:ext cx="9349570" cy="154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F8F8F8"/>
                </a:solidFill>
                <a:latin typeface="Lato Bold"/>
              </a:rPr>
              <a:t>HOW IT INTERACTS WITH CLIENT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2992" y="5810713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F8F8F8"/>
                </a:solidFill>
                <a:latin typeface="Lato Bold"/>
              </a:rPr>
              <a:t>WHAT IS “CLIENT”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0634" y="2133339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CLIENT SIDE</a:t>
            </a:r>
          </a:p>
        </p:txBody>
      </p:sp>
      <p:sp>
        <p:nvSpPr>
          <p:cNvPr id="7" name="Freeform 7"/>
          <p:cNvSpPr/>
          <p:nvPr/>
        </p:nvSpPr>
        <p:spPr>
          <a:xfrm>
            <a:off x="5116662" y="5600753"/>
            <a:ext cx="2409028" cy="4114800"/>
          </a:xfrm>
          <a:custGeom>
            <a:avLst/>
            <a:gdLst/>
            <a:ahLst/>
            <a:cxnLst/>
            <a:rect l="l" t="t" r="r" b="b"/>
            <a:pathLst>
              <a:path w="2409028" h="4114800">
                <a:moveTo>
                  <a:pt x="0" y="0"/>
                </a:moveTo>
                <a:lnTo>
                  <a:pt x="2409028" y="0"/>
                </a:lnTo>
                <a:lnTo>
                  <a:pt x="2409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648532" y="6469330"/>
            <a:ext cx="2066888" cy="3530398"/>
          </a:xfrm>
          <a:custGeom>
            <a:avLst/>
            <a:gdLst/>
            <a:ahLst/>
            <a:cxnLst/>
            <a:rect l="l" t="t" r="r" b="b"/>
            <a:pathLst>
              <a:path w="2066888" h="3530398">
                <a:moveTo>
                  <a:pt x="0" y="0"/>
                </a:moveTo>
                <a:lnTo>
                  <a:pt x="2066887" y="0"/>
                </a:lnTo>
                <a:lnTo>
                  <a:pt x="2066887" y="3530398"/>
                </a:lnTo>
                <a:lnTo>
                  <a:pt x="0" y="3530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165579" y="557002"/>
            <a:ext cx="5226651" cy="4114800"/>
          </a:xfrm>
          <a:custGeom>
            <a:avLst/>
            <a:gdLst/>
            <a:ahLst/>
            <a:cxnLst/>
            <a:rect l="l" t="t" r="r" b="b"/>
            <a:pathLst>
              <a:path w="5226651" h="4114800">
                <a:moveTo>
                  <a:pt x="0" y="0"/>
                </a:moveTo>
                <a:lnTo>
                  <a:pt x="5226651" y="0"/>
                </a:lnTo>
                <a:lnTo>
                  <a:pt x="5226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620250" y="6919915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SERVER SIDE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0250" y="8139279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THE BACKEND SIDE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634" y="3052552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THE FRONTEND SIDE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199" y="-85725"/>
            <a:ext cx="5544286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CLIENT - SERVER 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59295" y="671562"/>
            <a:ext cx="3774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275" y="0"/>
            <a:ext cx="18288000" cy="6237007"/>
          </a:xfrm>
          <a:custGeom>
            <a:avLst/>
            <a:gdLst/>
            <a:ahLst/>
            <a:cxnLst/>
            <a:rect l="l" t="t" r="r" b="b"/>
            <a:pathLst>
              <a:path w="18288000" h="6237007">
                <a:moveTo>
                  <a:pt x="0" y="0"/>
                </a:moveTo>
                <a:lnTo>
                  <a:pt x="18288000" y="0"/>
                </a:lnTo>
                <a:lnTo>
                  <a:pt x="18288000" y="6237007"/>
                </a:lnTo>
                <a:lnTo>
                  <a:pt x="0" y="6237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34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97975" y="492658"/>
            <a:ext cx="16230600" cy="331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343"/>
              </a:lnSpc>
            </a:pPr>
            <a:r>
              <a:rPr lang="en-US" sz="9530">
                <a:solidFill>
                  <a:srgbClr val="FFFFFF"/>
                </a:solidFill>
                <a:latin typeface="League Spartan"/>
              </a:rPr>
              <a:t> BACK-END</a:t>
            </a:r>
          </a:p>
          <a:p>
            <a:pPr algn="r">
              <a:lnSpc>
                <a:spcPts val="13343"/>
              </a:lnSpc>
              <a:spcBef>
                <a:spcPct val="0"/>
              </a:spcBef>
            </a:pPr>
            <a:endParaRPr lang="en-US" sz="9530">
              <a:solidFill>
                <a:srgbClr val="FFFFFF"/>
              </a:solidFill>
              <a:latin typeface="League Spart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12833" y="7837477"/>
            <a:ext cx="7632145" cy="162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342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FULL STACK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5822" y="6056032"/>
            <a:ext cx="766167" cy="162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342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=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787" y="492658"/>
            <a:ext cx="7795617" cy="162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2"/>
              </a:lnSpc>
              <a:spcBef>
                <a:spcPct val="0"/>
              </a:spcBef>
            </a:pPr>
            <a:r>
              <a:rPr lang="en-US" sz="9530">
                <a:solidFill>
                  <a:srgbClr val="FFFFFF"/>
                </a:solidFill>
                <a:latin typeface="League Spartan"/>
              </a:rPr>
              <a:t>FRONT-END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295" y="190423"/>
            <a:ext cx="828951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UNDERSTANDING THE WEB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59295" y="1047750"/>
            <a:ext cx="3774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092704" y="5603875"/>
            <a:ext cx="3576135" cy="4114800"/>
          </a:xfrm>
          <a:custGeom>
            <a:avLst/>
            <a:gdLst/>
            <a:ahLst/>
            <a:cxnLst/>
            <a:rect l="l" t="t" r="r" b="b"/>
            <a:pathLst>
              <a:path w="3576135" h="4114800">
                <a:moveTo>
                  <a:pt x="0" y="0"/>
                </a:moveTo>
                <a:lnTo>
                  <a:pt x="3576136" y="0"/>
                </a:lnTo>
                <a:lnTo>
                  <a:pt x="3576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24438" y="6024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40634" y="2133339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HTTP REQUESTS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0250" y="6919915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JSON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0250" y="8139279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DATA PACKAGING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634" y="3052552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COMMUNICATION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0383" y="6290585"/>
            <a:ext cx="7013170" cy="2735136"/>
          </a:xfrm>
          <a:custGeom>
            <a:avLst/>
            <a:gdLst/>
            <a:ahLst/>
            <a:cxnLst/>
            <a:rect l="l" t="t" r="r" b="b"/>
            <a:pathLst>
              <a:path w="7013170" h="2735136">
                <a:moveTo>
                  <a:pt x="0" y="0"/>
                </a:moveTo>
                <a:lnTo>
                  <a:pt x="7013170" y="0"/>
                </a:lnTo>
                <a:lnTo>
                  <a:pt x="7013170" y="2735136"/>
                </a:lnTo>
                <a:lnTo>
                  <a:pt x="0" y="2735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85598" y="1047750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1676335" y="292209"/>
            <a:ext cx="3467899" cy="4005424"/>
          </a:xfrm>
          <a:custGeom>
            <a:avLst/>
            <a:gdLst/>
            <a:ahLst/>
            <a:cxnLst/>
            <a:rect l="l" t="t" r="r" b="b"/>
            <a:pathLst>
              <a:path w="3467899" h="4005424">
                <a:moveTo>
                  <a:pt x="0" y="0"/>
                </a:moveTo>
                <a:lnTo>
                  <a:pt x="3467899" y="0"/>
                </a:lnTo>
                <a:lnTo>
                  <a:pt x="3467899" y="4005424"/>
                </a:lnTo>
                <a:lnTo>
                  <a:pt x="0" y="4005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20" y="2209196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NODE JS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0250" y="6919915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NPM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0250" y="8139279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THE BACKEND SIDE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233527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RUNS JS OUTSIDE BROWSER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598" y="290462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SETUP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8083" y="4727924"/>
            <a:ext cx="3774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047172" y="1176536"/>
            <a:ext cx="145116" cy="5143500"/>
            <a:chOff x="0" y="0"/>
            <a:chExt cx="38220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220" cy="1354667"/>
            </a:xfrm>
            <a:custGeom>
              <a:avLst/>
              <a:gdLst/>
              <a:ahLst/>
              <a:cxnLst/>
              <a:rect l="l" t="t" r="r" b="b"/>
              <a:pathLst>
                <a:path w="38220" h="1354667">
                  <a:moveTo>
                    <a:pt x="0" y="0"/>
                  </a:moveTo>
                  <a:lnTo>
                    <a:pt x="38220" y="0"/>
                  </a:lnTo>
                  <a:lnTo>
                    <a:pt x="3822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220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7987" y="2312697"/>
            <a:ext cx="4975308" cy="85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  <a:spcBef>
                <a:spcPct val="0"/>
              </a:spcBef>
            </a:pPr>
            <a:r>
              <a:rPr lang="en-US" sz="4929">
                <a:solidFill>
                  <a:srgbClr val="000000"/>
                </a:solidFill>
                <a:latin typeface="Lato Bold"/>
              </a:rPr>
              <a:t>CODING 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14586" y="513608"/>
            <a:ext cx="9349570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BASIC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14586" y="1847778"/>
            <a:ext cx="10405427" cy="76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CREATING SERVER WITH EXPRESS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14586" y="3183076"/>
            <a:ext cx="9349570" cy="154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USING GET REQUESTS IN EXPRESS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083" y="3311185"/>
            <a:ext cx="5379089" cy="106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6"/>
              </a:lnSpc>
              <a:spcBef>
                <a:spcPct val="0"/>
              </a:spcBef>
            </a:pPr>
            <a:r>
              <a:rPr lang="en-US" sz="6183">
                <a:solidFill>
                  <a:srgbClr val="593C8F"/>
                </a:solidFill>
                <a:latin typeface="League Spartan"/>
              </a:rPr>
              <a:t>NODE 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14586" y="5299424"/>
            <a:ext cx="9349570" cy="154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6268" lvl="1" indent="-478134">
              <a:lnSpc>
                <a:spcPts val="6200"/>
              </a:lnSpc>
              <a:spcBef>
                <a:spcPct val="0"/>
              </a:spcBef>
              <a:buFont typeface="Arial"/>
              <a:buChar char="•"/>
            </a:pPr>
            <a:r>
              <a:rPr lang="en-US" sz="4429">
                <a:solidFill>
                  <a:srgbClr val="000000"/>
                </a:solidFill>
                <a:latin typeface="Lato Bold"/>
              </a:rPr>
              <a:t>QUERY PARAMETERS ON URL USING GET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93583" y="7840994"/>
            <a:ext cx="19475167" cy="5143500"/>
            <a:chOff x="0" y="0"/>
            <a:chExt cx="5129262" cy="13546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29262" cy="1354667"/>
            </a:xfrm>
            <a:custGeom>
              <a:avLst/>
              <a:gdLst/>
              <a:ahLst/>
              <a:cxnLst/>
              <a:rect l="l" t="t" r="r" b="b"/>
              <a:pathLst>
                <a:path w="5129262" h="1354667">
                  <a:moveTo>
                    <a:pt x="0" y="0"/>
                  </a:moveTo>
                  <a:lnTo>
                    <a:pt x="5129262" y="0"/>
                  </a:lnTo>
                  <a:lnTo>
                    <a:pt x="512926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129262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43254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9163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61141"/>
            <a:ext cx="6043254" cy="4525859"/>
            <a:chOff x="0" y="0"/>
            <a:chExt cx="8057671" cy="6034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6228" cy="6034479"/>
            </a:xfrm>
            <a:custGeom>
              <a:avLst/>
              <a:gdLst/>
              <a:ahLst/>
              <a:cxnLst/>
              <a:rect l="l" t="t" r="r" b="b"/>
              <a:pathLst>
                <a:path w="6146228" h="6034479">
                  <a:moveTo>
                    <a:pt x="0" y="0"/>
                  </a:moveTo>
                  <a:lnTo>
                    <a:pt x="6146228" y="0"/>
                  </a:lnTo>
                  <a:lnTo>
                    <a:pt x="614622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64183" y="0"/>
              <a:ext cx="1893489" cy="6034479"/>
            </a:xfrm>
            <a:custGeom>
              <a:avLst/>
              <a:gdLst/>
              <a:ahLst/>
              <a:cxnLst/>
              <a:rect l="l" t="t" r="r" b="b"/>
              <a:pathLst>
                <a:path w="1893489" h="6034479">
                  <a:moveTo>
                    <a:pt x="0" y="0"/>
                  </a:moveTo>
                  <a:lnTo>
                    <a:pt x="1893488" y="0"/>
                  </a:lnTo>
                  <a:lnTo>
                    <a:pt x="189348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245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>
            <a:off x="7952649" y="5162550"/>
            <a:ext cx="83187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273431" y="7061911"/>
            <a:ext cx="1741138" cy="2196389"/>
          </a:xfrm>
          <a:custGeom>
            <a:avLst/>
            <a:gdLst/>
            <a:ahLst/>
            <a:cxnLst/>
            <a:rect l="l" t="t" r="r" b="b"/>
            <a:pathLst>
              <a:path w="1741138" h="2196389">
                <a:moveTo>
                  <a:pt x="0" y="0"/>
                </a:moveTo>
                <a:lnTo>
                  <a:pt x="1741138" y="0"/>
                </a:lnTo>
                <a:lnTo>
                  <a:pt x="1741138" y="2196389"/>
                </a:lnTo>
                <a:lnTo>
                  <a:pt x="0" y="2196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8273431" y="1828355"/>
            <a:ext cx="1688985" cy="2372170"/>
          </a:xfrm>
          <a:custGeom>
            <a:avLst/>
            <a:gdLst/>
            <a:ahLst/>
            <a:cxnLst/>
            <a:rect l="l" t="t" r="r" b="b"/>
            <a:pathLst>
              <a:path w="1688985" h="2372170">
                <a:moveTo>
                  <a:pt x="0" y="0"/>
                </a:moveTo>
                <a:lnTo>
                  <a:pt x="1688985" y="0"/>
                </a:lnTo>
                <a:lnTo>
                  <a:pt x="1688985" y="2372170"/>
                </a:lnTo>
                <a:lnTo>
                  <a:pt x="0" y="2372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89674" y="1634094"/>
            <a:ext cx="4463906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F0F7FE"/>
                </a:solidFill>
                <a:latin typeface="Helvetica World"/>
              </a:rPr>
              <a:t>About</a:t>
            </a:r>
          </a:p>
          <a:p>
            <a:pPr>
              <a:lnSpc>
                <a:spcPts val="7150"/>
              </a:lnSpc>
            </a:pPr>
            <a:r>
              <a:rPr lang="en-US" sz="6500">
                <a:solidFill>
                  <a:srgbClr val="F0F7FE"/>
                </a:solidFill>
                <a:latin typeface="Helvetica World"/>
              </a:rPr>
              <a:t>Databases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0330" y="1061526"/>
            <a:ext cx="4751060" cy="10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9"/>
              </a:lnSpc>
            </a:pPr>
            <a:r>
              <a:rPr lang="en-US" sz="6918">
                <a:solidFill>
                  <a:srgbClr val="F0F7FE"/>
                </a:solidFill>
                <a:latin typeface="Helvetica World Bold"/>
              </a:rPr>
              <a:t>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0330" y="5818291"/>
            <a:ext cx="4491628" cy="102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4"/>
              </a:lnSpc>
            </a:pPr>
            <a:r>
              <a:rPr lang="en-US" sz="6540">
                <a:solidFill>
                  <a:srgbClr val="F0F7FE"/>
                </a:solidFill>
                <a:latin typeface="Helvetica World Bold"/>
              </a:rPr>
              <a:t>NO- SQL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34974" y="2293812"/>
            <a:ext cx="3758253" cy="6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679" lvl="1" indent="-392840" algn="ctr">
              <a:lnSpc>
                <a:spcPts val="5094"/>
              </a:lnSpc>
              <a:spcBef>
                <a:spcPct val="0"/>
              </a:spcBef>
              <a:buFont typeface="Arial"/>
              <a:buChar char="•"/>
            </a:pPr>
            <a:r>
              <a:rPr lang="en-US" sz="3639">
                <a:solidFill>
                  <a:srgbClr val="FFFFFF"/>
                </a:solidFill>
                <a:latin typeface="Canva Sans Bold"/>
              </a:rPr>
              <a:t>Structured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30100" y="3390890"/>
            <a:ext cx="2636044" cy="61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680" lvl="1" indent="-392840">
              <a:lnSpc>
                <a:spcPts val="5094"/>
              </a:lnSpc>
              <a:spcBef>
                <a:spcPct val="0"/>
              </a:spcBef>
              <a:buFont typeface="Arial"/>
              <a:buChar char="•"/>
            </a:pPr>
            <a:r>
              <a:rPr lang="en-US" sz="3639">
                <a:solidFill>
                  <a:srgbClr val="FFFFFF"/>
                </a:solidFill>
                <a:latin typeface="Canva Sans Bold"/>
              </a:rPr>
              <a:t> MY SQL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0100" y="7358096"/>
            <a:ext cx="4419538" cy="6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679" lvl="1" indent="-392840" algn="ctr">
              <a:lnSpc>
                <a:spcPts val="5094"/>
              </a:lnSpc>
              <a:spcBef>
                <a:spcPct val="0"/>
              </a:spcBef>
              <a:buFont typeface="Arial"/>
              <a:buChar char="•"/>
            </a:pPr>
            <a:r>
              <a:rPr lang="en-US" sz="3639">
                <a:solidFill>
                  <a:srgbClr val="FFFFFF"/>
                </a:solidFill>
                <a:latin typeface="Canva Sans Bold"/>
              </a:rPr>
              <a:t>Un-Structured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30100" y="8455174"/>
            <a:ext cx="3723964" cy="61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680" lvl="1" indent="-392840">
              <a:lnSpc>
                <a:spcPts val="5094"/>
              </a:lnSpc>
              <a:spcBef>
                <a:spcPct val="0"/>
              </a:spcBef>
              <a:buFont typeface="Arial"/>
              <a:buChar char="•"/>
            </a:pPr>
            <a:r>
              <a:rPr lang="en-US" sz="3639">
                <a:solidFill>
                  <a:srgbClr val="FFFFFF"/>
                </a:solidFill>
                <a:latin typeface="Canva Sans Bold"/>
              </a:rPr>
              <a:t> MongoDB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80175" y="-1520825"/>
            <a:ext cx="5327650" cy="18288000"/>
            <a:chOff x="0" y="0"/>
            <a:chExt cx="1403167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3167" cy="4816592"/>
            </a:xfrm>
            <a:custGeom>
              <a:avLst/>
              <a:gdLst/>
              <a:ahLst/>
              <a:cxnLst/>
              <a:rect l="l" t="t" r="r" b="b"/>
              <a:pathLst>
                <a:path w="1403167" h="4816592">
                  <a:moveTo>
                    <a:pt x="0" y="0"/>
                  </a:moveTo>
                  <a:lnTo>
                    <a:pt x="1403167" y="0"/>
                  </a:lnTo>
                  <a:lnTo>
                    <a:pt x="140316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03167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137497"/>
            <a:ext cx="7890479" cy="98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6"/>
              </a:lnSpc>
              <a:spcBef>
                <a:spcPct val="0"/>
              </a:spcBef>
            </a:pPr>
            <a:r>
              <a:rPr lang="en-US" sz="5797">
                <a:solidFill>
                  <a:srgbClr val="593C8F"/>
                </a:solidFill>
                <a:latin typeface="League Spartan"/>
              </a:rPr>
              <a:t>THE MERN STACK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60374" y="6132931"/>
            <a:ext cx="3093095" cy="1500288"/>
            <a:chOff x="0" y="0"/>
            <a:chExt cx="4124127" cy="200038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04775"/>
              <a:ext cx="4124127" cy="11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5"/>
                </a:lnSpc>
                <a:spcBef>
                  <a:spcPct val="0"/>
                </a:spcBef>
              </a:pPr>
              <a:r>
                <a:rPr lang="en-US" sz="5046">
                  <a:solidFill>
                    <a:srgbClr val="FFFFFF"/>
                  </a:solidFill>
                  <a:latin typeface="Canva Sans Bold"/>
                </a:rPr>
                <a:t>MongoDB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64184"/>
              <a:ext cx="2580076" cy="73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4"/>
                </a:lnSpc>
                <a:spcBef>
                  <a:spcPct val="0"/>
                </a:spcBef>
              </a:pPr>
              <a:r>
                <a:rPr lang="en-US" sz="3303">
                  <a:solidFill>
                    <a:srgbClr val="EBEBEB"/>
                  </a:solidFill>
                  <a:latin typeface="Canva Sans Bold"/>
                </a:rPr>
                <a:t>Database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95910" y="6132931"/>
            <a:ext cx="2421434" cy="1500288"/>
            <a:chOff x="0" y="0"/>
            <a:chExt cx="3228578" cy="200038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3228578" cy="11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5"/>
                </a:lnSpc>
                <a:spcBef>
                  <a:spcPct val="0"/>
                </a:spcBef>
              </a:pPr>
              <a:r>
                <a:rPr lang="en-US" sz="5046">
                  <a:solidFill>
                    <a:srgbClr val="FFFFFF"/>
                  </a:solidFill>
                  <a:latin typeface="Canva Sans Bold"/>
                </a:rPr>
                <a:t>Express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64184"/>
              <a:ext cx="3137343" cy="73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4"/>
                </a:lnSpc>
                <a:spcBef>
                  <a:spcPct val="0"/>
                </a:spcBef>
              </a:pPr>
              <a:r>
                <a:rPr lang="en-US" sz="3303">
                  <a:solidFill>
                    <a:srgbClr val="EBEBEB"/>
                  </a:solidFill>
                  <a:latin typeface="Canva Sans Bold"/>
                </a:rPr>
                <a:t>Web Server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00137" y="6122887"/>
            <a:ext cx="2446437" cy="1520377"/>
            <a:chOff x="0" y="0"/>
            <a:chExt cx="3261916" cy="202716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3261916" cy="11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5"/>
                </a:lnSpc>
                <a:spcBef>
                  <a:spcPct val="0"/>
                </a:spcBef>
              </a:pPr>
              <a:r>
                <a:rPr lang="en-US" sz="5046">
                  <a:solidFill>
                    <a:srgbClr val="FFFFFF"/>
                  </a:solidFill>
                  <a:latin typeface="Canva Sans Bold"/>
                </a:rPr>
                <a:t>React js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90969"/>
              <a:ext cx="2537732" cy="73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4"/>
                </a:lnSpc>
                <a:spcBef>
                  <a:spcPct val="0"/>
                </a:spcBef>
              </a:pPr>
              <a:r>
                <a:rPr lang="en-US" sz="3303">
                  <a:solidFill>
                    <a:srgbClr val="EBEBEB"/>
                  </a:solidFill>
                  <a:latin typeface="Canva Sans Bold"/>
                </a:rPr>
                <a:t>Frontend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29368" y="6122887"/>
            <a:ext cx="2347317" cy="1520377"/>
            <a:chOff x="0" y="0"/>
            <a:chExt cx="3129756" cy="202716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3129756" cy="11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65"/>
                </a:lnSpc>
                <a:spcBef>
                  <a:spcPct val="0"/>
                </a:spcBef>
              </a:pPr>
              <a:r>
                <a:rPr lang="en-US" sz="5046">
                  <a:solidFill>
                    <a:srgbClr val="FFFFFF"/>
                  </a:solidFill>
                  <a:latin typeface="Canva Sans Bold"/>
                </a:rPr>
                <a:t>Node js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90969"/>
              <a:ext cx="2362645" cy="73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4"/>
                </a:lnSpc>
                <a:spcBef>
                  <a:spcPct val="0"/>
                </a:spcBef>
              </a:pPr>
              <a:r>
                <a:rPr lang="en-US" sz="3303">
                  <a:solidFill>
                    <a:srgbClr val="EBEBEB"/>
                  </a:solidFill>
                  <a:latin typeface="Canva Sans Bold"/>
                </a:rPr>
                <a:t>Backend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" r="-358" b="-192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3350" y="559118"/>
            <a:ext cx="1243012" cy="822007"/>
            <a:chOff x="0" y="0"/>
            <a:chExt cx="1657350" cy="1096010"/>
          </a:xfrm>
        </p:grpSpPr>
        <p:sp>
          <p:nvSpPr>
            <p:cNvPr id="4" name="Freeform 4"/>
            <p:cNvSpPr/>
            <p:nvPr/>
          </p:nvSpPr>
          <p:spPr>
            <a:xfrm>
              <a:off x="49530" y="5080"/>
              <a:ext cx="1567180" cy="1038860"/>
            </a:xfrm>
            <a:custGeom>
              <a:avLst/>
              <a:gdLst/>
              <a:ahLst/>
              <a:cxnLst/>
              <a:rect l="l" t="t" r="r" b="b"/>
              <a:pathLst>
                <a:path w="1567180" h="1038860">
                  <a:moveTo>
                    <a:pt x="1442720" y="551180"/>
                  </a:moveTo>
                  <a:cubicBezTo>
                    <a:pt x="862330" y="453390"/>
                    <a:pt x="789940" y="322580"/>
                    <a:pt x="810260" y="278130"/>
                  </a:cubicBezTo>
                  <a:cubicBezTo>
                    <a:pt x="833120" y="231140"/>
                    <a:pt x="991870" y="254000"/>
                    <a:pt x="1076960" y="232410"/>
                  </a:cubicBezTo>
                  <a:cubicBezTo>
                    <a:pt x="1160780" y="212090"/>
                    <a:pt x="1254760" y="156210"/>
                    <a:pt x="1319530" y="152400"/>
                  </a:cubicBezTo>
                  <a:cubicBezTo>
                    <a:pt x="1362710" y="151130"/>
                    <a:pt x="1399540" y="163830"/>
                    <a:pt x="1426210" y="175260"/>
                  </a:cubicBezTo>
                  <a:cubicBezTo>
                    <a:pt x="1446530" y="182880"/>
                    <a:pt x="1459230" y="193040"/>
                    <a:pt x="1473200" y="204470"/>
                  </a:cubicBezTo>
                  <a:cubicBezTo>
                    <a:pt x="1487170" y="215900"/>
                    <a:pt x="1499870" y="227330"/>
                    <a:pt x="1511300" y="245110"/>
                  </a:cubicBezTo>
                  <a:cubicBezTo>
                    <a:pt x="1527810" y="269240"/>
                    <a:pt x="1546860" y="316230"/>
                    <a:pt x="1554480" y="345440"/>
                  </a:cubicBezTo>
                  <a:cubicBezTo>
                    <a:pt x="1558290" y="365760"/>
                    <a:pt x="1559560" y="379730"/>
                    <a:pt x="1555750" y="400050"/>
                  </a:cubicBezTo>
                  <a:cubicBezTo>
                    <a:pt x="1551940" y="430530"/>
                    <a:pt x="1535430" y="478790"/>
                    <a:pt x="1521460" y="504190"/>
                  </a:cubicBezTo>
                  <a:cubicBezTo>
                    <a:pt x="1511300" y="523240"/>
                    <a:pt x="1502410" y="533400"/>
                    <a:pt x="1485900" y="547370"/>
                  </a:cubicBezTo>
                  <a:cubicBezTo>
                    <a:pt x="1463040" y="566420"/>
                    <a:pt x="1437640" y="585470"/>
                    <a:pt x="1390650" y="600710"/>
                  </a:cubicBezTo>
                  <a:cubicBezTo>
                    <a:pt x="1289050" y="635000"/>
                    <a:pt x="1022350" y="643890"/>
                    <a:pt x="872490" y="668020"/>
                  </a:cubicBezTo>
                  <a:cubicBezTo>
                    <a:pt x="756920" y="685800"/>
                    <a:pt x="666750" y="697230"/>
                    <a:pt x="567690" y="725170"/>
                  </a:cubicBezTo>
                  <a:cubicBezTo>
                    <a:pt x="467360" y="753110"/>
                    <a:pt x="334010" y="822960"/>
                    <a:pt x="274320" y="835660"/>
                  </a:cubicBezTo>
                  <a:cubicBezTo>
                    <a:pt x="250190" y="842010"/>
                    <a:pt x="241300" y="842010"/>
                    <a:pt x="219710" y="840740"/>
                  </a:cubicBezTo>
                  <a:cubicBezTo>
                    <a:pt x="190500" y="836930"/>
                    <a:pt x="140970" y="822960"/>
                    <a:pt x="114300" y="810260"/>
                  </a:cubicBezTo>
                  <a:cubicBezTo>
                    <a:pt x="95250" y="801370"/>
                    <a:pt x="85090" y="792480"/>
                    <a:pt x="69850" y="777240"/>
                  </a:cubicBezTo>
                  <a:cubicBezTo>
                    <a:pt x="50800" y="755650"/>
                    <a:pt x="22860" y="712470"/>
                    <a:pt x="11430" y="684530"/>
                  </a:cubicBezTo>
                  <a:cubicBezTo>
                    <a:pt x="3810" y="665480"/>
                    <a:pt x="1270" y="651510"/>
                    <a:pt x="1270" y="631190"/>
                  </a:cubicBezTo>
                  <a:cubicBezTo>
                    <a:pt x="0" y="600710"/>
                    <a:pt x="7620" y="551180"/>
                    <a:pt x="17780" y="523240"/>
                  </a:cubicBezTo>
                  <a:cubicBezTo>
                    <a:pt x="25400" y="502920"/>
                    <a:pt x="31750" y="491490"/>
                    <a:pt x="45720" y="474980"/>
                  </a:cubicBezTo>
                  <a:cubicBezTo>
                    <a:pt x="64770" y="452120"/>
                    <a:pt x="83820" y="417830"/>
                    <a:pt x="130810" y="405130"/>
                  </a:cubicBezTo>
                  <a:cubicBezTo>
                    <a:pt x="259080" y="373380"/>
                    <a:pt x="806450" y="461010"/>
                    <a:pt x="935990" y="570230"/>
                  </a:cubicBezTo>
                  <a:cubicBezTo>
                    <a:pt x="1005840" y="629920"/>
                    <a:pt x="1049020" y="758190"/>
                    <a:pt x="1023620" y="796290"/>
                  </a:cubicBezTo>
                  <a:cubicBezTo>
                    <a:pt x="998220" y="833120"/>
                    <a:pt x="869950" y="816610"/>
                    <a:pt x="789940" y="801370"/>
                  </a:cubicBezTo>
                  <a:cubicBezTo>
                    <a:pt x="697230" y="784860"/>
                    <a:pt x="547370" y="755650"/>
                    <a:pt x="501650" y="684530"/>
                  </a:cubicBezTo>
                  <a:cubicBezTo>
                    <a:pt x="455930" y="614680"/>
                    <a:pt x="472440" y="458470"/>
                    <a:pt x="511810" y="381000"/>
                  </a:cubicBezTo>
                  <a:cubicBezTo>
                    <a:pt x="548640" y="311150"/>
                    <a:pt x="657860" y="260350"/>
                    <a:pt x="711200" y="228600"/>
                  </a:cubicBezTo>
                  <a:cubicBezTo>
                    <a:pt x="742950" y="209550"/>
                    <a:pt x="767080" y="179070"/>
                    <a:pt x="792480" y="190500"/>
                  </a:cubicBezTo>
                  <a:cubicBezTo>
                    <a:pt x="848360" y="215900"/>
                    <a:pt x="955040" y="586740"/>
                    <a:pt x="929640" y="627380"/>
                  </a:cubicBezTo>
                  <a:cubicBezTo>
                    <a:pt x="920750" y="640080"/>
                    <a:pt x="891540" y="642620"/>
                    <a:pt x="878840" y="632460"/>
                  </a:cubicBezTo>
                  <a:cubicBezTo>
                    <a:pt x="849630" y="607060"/>
                    <a:pt x="820420" y="389890"/>
                    <a:pt x="863600" y="350520"/>
                  </a:cubicBezTo>
                  <a:cubicBezTo>
                    <a:pt x="906780" y="312420"/>
                    <a:pt x="1050290" y="367030"/>
                    <a:pt x="1136650" y="398780"/>
                  </a:cubicBezTo>
                  <a:cubicBezTo>
                    <a:pt x="1225550" y="431800"/>
                    <a:pt x="1344930" y="472440"/>
                    <a:pt x="1390650" y="544830"/>
                  </a:cubicBezTo>
                  <a:cubicBezTo>
                    <a:pt x="1436370" y="618490"/>
                    <a:pt x="1442720" y="760730"/>
                    <a:pt x="1410970" y="836930"/>
                  </a:cubicBezTo>
                  <a:cubicBezTo>
                    <a:pt x="1383030" y="904240"/>
                    <a:pt x="1306830" y="955040"/>
                    <a:pt x="1239520" y="988060"/>
                  </a:cubicBezTo>
                  <a:cubicBezTo>
                    <a:pt x="1168400" y="1023620"/>
                    <a:pt x="1096010" y="1038860"/>
                    <a:pt x="994410" y="1038860"/>
                  </a:cubicBezTo>
                  <a:cubicBezTo>
                    <a:pt x="825500" y="1038860"/>
                    <a:pt x="492760" y="949960"/>
                    <a:pt x="326390" y="895350"/>
                  </a:cubicBezTo>
                  <a:cubicBezTo>
                    <a:pt x="220980" y="861060"/>
                    <a:pt x="76200" y="797560"/>
                    <a:pt x="78740" y="784860"/>
                  </a:cubicBezTo>
                  <a:cubicBezTo>
                    <a:pt x="82550" y="773430"/>
                    <a:pt x="325120" y="806450"/>
                    <a:pt x="326390" y="817880"/>
                  </a:cubicBezTo>
                  <a:cubicBezTo>
                    <a:pt x="327660" y="824230"/>
                    <a:pt x="295910" y="833120"/>
                    <a:pt x="274320" y="835660"/>
                  </a:cubicBezTo>
                  <a:cubicBezTo>
                    <a:pt x="245110" y="840740"/>
                    <a:pt x="199390" y="842010"/>
                    <a:pt x="165100" y="831850"/>
                  </a:cubicBezTo>
                  <a:cubicBezTo>
                    <a:pt x="130810" y="821690"/>
                    <a:pt x="96520" y="801370"/>
                    <a:pt x="69850" y="777240"/>
                  </a:cubicBezTo>
                  <a:cubicBezTo>
                    <a:pt x="44450" y="753110"/>
                    <a:pt x="22860" y="712470"/>
                    <a:pt x="11430" y="684530"/>
                  </a:cubicBezTo>
                  <a:cubicBezTo>
                    <a:pt x="3810" y="665480"/>
                    <a:pt x="1270" y="651510"/>
                    <a:pt x="1270" y="631190"/>
                  </a:cubicBezTo>
                  <a:cubicBezTo>
                    <a:pt x="0" y="600710"/>
                    <a:pt x="3810" y="554990"/>
                    <a:pt x="17780" y="523240"/>
                  </a:cubicBezTo>
                  <a:cubicBezTo>
                    <a:pt x="31750" y="490220"/>
                    <a:pt x="59690" y="458470"/>
                    <a:pt x="83820" y="435610"/>
                  </a:cubicBezTo>
                  <a:cubicBezTo>
                    <a:pt x="104140" y="415290"/>
                    <a:pt x="116840" y="406400"/>
                    <a:pt x="148590" y="389890"/>
                  </a:cubicBezTo>
                  <a:cubicBezTo>
                    <a:pt x="214630" y="355600"/>
                    <a:pt x="372110" y="304800"/>
                    <a:pt x="483870" y="275590"/>
                  </a:cubicBezTo>
                  <a:cubicBezTo>
                    <a:pt x="590550" y="247650"/>
                    <a:pt x="683260" y="234950"/>
                    <a:pt x="801370" y="215900"/>
                  </a:cubicBezTo>
                  <a:cubicBezTo>
                    <a:pt x="953770" y="193040"/>
                    <a:pt x="1211580" y="148590"/>
                    <a:pt x="1319530" y="152400"/>
                  </a:cubicBezTo>
                  <a:cubicBezTo>
                    <a:pt x="1369060" y="154940"/>
                    <a:pt x="1399540" y="163830"/>
                    <a:pt x="1426210" y="175260"/>
                  </a:cubicBezTo>
                  <a:cubicBezTo>
                    <a:pt x="1446530" y="182880"/>
                    <a:pt x="1457960" y="190500"/>
                    <a:pt x="1473200" y="204470"/>
                  </a:cubicBezTo>
                  <a:cubicBezTo>
                    <a:pt x="1494790" y="224790"/>
                    <a:pt x="1525270" y="265430"/>
                    <a:pt x="1539240" y="292100"/>
                  </a:cubicBezTo>
                  <a:cubicBezTo>
                    <a:pt x="1548130" y="311150"/>
                    <a:pt x="1550670" y="327660"/>
                    <a:pt x="1554480" y="345440"/>
                  </a:cubicBezTo>
                  <a:cubicBezTo>
                    <a:pt x="1557020" y="363220"/>
                    <a:pt x="1559560" y="379730"/>
                    <a:pt x="1555750" y="400050"/>
                  </a:cubicBezTo>
                  <a:cubicBezTo>
                    <a:pt x="1551940" y="430530"/>
                    <a:pt x="1540510" y="473710"/>
                    <a:pt x="1521460" y="504190"/>
                  </a:cubicBezTo>
                  <a:cubicBezTo>
                    <a:pt x="1502410" y="534670"/>
                    <a:pt x="1478280" y="557530"/>
                    <a:pt x="1441450" y="579120"/>
                  </a:cubicBezTo>
                  <a:cubicBezTo>
                    <a:pt x="1385570" y="614680"/>
                    <a:pt x="1285240" y="645160"/>
                    <a:pt x="1198880" y="662940"/>
                  </a:cubicBezTo>
                  <a:cubicBezTo>
                    <a:pt x="1103630" y="683260"/>
                    <a:pt x="991870" y="685800"/>
                    <a:pt x="895350" y="689610"/>
                  </a:cubicBezTo>
                  <a:cubicBezTo>
                    <a:pt x="810260" y="692150"/>
                    <a:pt x="725170" y="715010"/>
                    <a:pt x="652780" y="683260"/>
                  </a:cubicBezTo>
                  <a:cubicBezTo>
                    <a:pt x="574040" y="650240"/>
                    <a:pt x="477520" y="554990"/>
                    <a:pt x="447040" y="477520"/>
                  </a:cubicBezTo>
                  <a:cubicBezTo>
                    <a:pt x="421640" y="407670"/>
                    <a:pt x="425450" y="307340"/>
                    <a:pt x="462280" y="243840"/>
                  </a:cubicBezTo>
                  <a:cubicBezTo>
                    <a:pt x="502920" y="175260"/>
                    <a:pt x="617220" y="124460"/>
                    <a:pt x="702310" y="91440"/>
                  </a:cubicBezTo>
                  <a:cubicBezTo>
                    <a:pt x="783590" y="59690"/>
                    <a:pt x="858520" y="49530"/>
                    <a:pt x="961390" y="45720"/>
                  </a:cubicBezTo>
                  <a:cubicBezTo>
                    <a:pt x="1107440" y="39370"/>
                    <a:pt x="1421130" y="0"/>
                    <a:pt x="1497330" y="92710"/>
                  </a:cubicBezTo>
                  <a:cubicBezTo>
                    <a:pt x="1567180" y="179070"/>
                    <a:pt x="1442720" y="551180"/>
                    <a:pt x="1442720" y="551180"/>
                  </a:cubicBezTo>
                </a:path>
              </a:pathLst>
            </a:custGeom>
            <a:solidFill>
              <a:srgbClr val="0000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278" y="64770"/>
            <a:ext cx="832485" cy="1449705"/>
            <a:chOff x="0" y="0"/>
            <a:chExt cx="1109980" cy="1932940"/>
          </a:xfrm>
        </p:grpSpPr>
        <p:sp>
          <p:nvSpPr>
            <p:cNvPr id="6" name="Freeform 6"/>
            <p:cNvSpPr/>
            <p:nvPr/>
          </p:nvSpPr>
          <p:spPr>
            <a:xfrm>
              <a:off x="36830" y="49530"/>
              <a:ext cx="1029970" cy="1832610"/>
            </a:xfrm>
            <a:custGeom>
              <a:avLst/>
              <a:gdLst/>
              <a:ahLst/>
              <a:cxnLst/>
              <a:rect l="l" t="t" r="r" b="b"/>
              <a:pathLst>
                <a:path w="1029970" h="1832610">
                  <a:moveTo>
                    <a:pt x="619760" y="990600"/>
                  </a:moveTo>
                  <a:cubicBezTo>
                    <a:pt x="537210" y="1032510"/>
                    <a:pt x="533400" y="1045210"/>
                    <a:pt x="538480" y="1054100"/>
                  </a:cubicBezTo>
                  <a:cubicBezTo>
                    <a:pt x="543560" y="1064260"/>
                    <a:pt x="565150" y="1070610"/>
                    <a:pt x="584200" y="1075690"/>
                  </a:cubicBezTo>
                  <a:cubicBezTo>
                    <a:pt x="608330" y="1080770"/>
                    <a:pt x="637540" y="1083310"/>
                    <a:pt x="675640" y="1076960"/>
                  </a:cubicBezTo>
                  <a:cubicBezTo>
                    <a:pt x="744220" y="1065530"/>
                    <a:pt x="906780" y="1007110"/>
                    <a:pt x="948690" y="977900"/>
                  </a:cubicBezTo>
                  <a:cubicBezTo>
                    <a:pt x="965200" y="967740"/>
                    <a:pt x="977900" y="956310"/>
                    <a:pt x="975360" y="947420"/>
                  </a:cubicBezTo>
                  <a:cubicBezTo>
                    <a:pt x="974090" y="939800"/>
                    <a:pt x="957580" y="933450"/>
                    <a:pt x="942340" y="928370"/>
                  </a:cubicBezTo>
                  <a:cubicBezTo>
                    <a:pt x="919480" y="920750"/>
                    <a:pt x="883920" y="919480"/>
                    <a:pt x="848360" y="918210"/>
                  </a:cubicBezTo>
                  <a:cubicBezTo>
                    <a:pt x="805180" y="918210"/>
                    <a:pt x="760730" y="918210"/>
                    <a:pt x="699770" y="929640"/>
                  </a:cubicBezTo>
                  <a:cubicBezTo>
                    <a:pt x="596900" y="947420"/>
                    <a:pt x="359410" y="1016000"/>
                    <a:pt x="293370" y="1046480"/>
                  </a:cubicBezTo>
                  <a:cubicBezTo>
                    <a:pt x="271780" y="1056640"/>
                    <a:pt x="265430" y="1062990"/>
                    <a:pt x="251460" y="1074420"/>
                  </a:cubicBezTo>
                  <a:cubicBezTo>
                    <a:pt x="236220" y="1085850"/>
                    <a:pt x="217170" y="1093470"/>
                    <a:pt x="203200" y="1115060"/>
                  </a:cubicBezTo>
                  <a:cubicBezTo>
                    <a:pt x="179070" y="1155700"/>
                    <a:pt x="160020" y="1257300"/>
                    <a:pt x="153670" y="1316990"/>
                  </a:cubicBezTo>
                  <a:cubicBezTo>
                    <a:pt x="148590" y="1365250"/>
                    <a:pt x="143510" y="1419860"/>
                    <a:pt x="160020" y="1446530"/>
                  </a:cubicBezTo>
                  <a:cubicBezTo>
                    <a:pt x="171450" y="1468120"/>
                    <a:pt x="193040" y="1473200"/>
                    <a:pt x="220980" y="1483360"/>
                  </a:cubicBezTo>
                  <a:cubicBezTo>
                    <a:pt x="266700" y="1499870"/>
                    <a:pt x="360680" y="1521460"/>
                    <a:pt x="417830" y="1511300"/>
                  </a:cubicBezTo>
                  <a:cubicBezTo>
                    <a:pt x="468630" y="1502410"/>
                    <a:pt x="515620" y="1464310"/>
                    <a:pt x="549910" y="1441450"/>
                  </a:cubicBezTo>
                  <a:cubicBezTo>
                    <a:pt x="572770" y="1424940"/>
                    <a:pt x="588010" y="1414780"/>
                    <a:pt x="605790" y="1393190"/>
                  </a:cubicBezTo>
                  <a:cubicBezTo>
                    <a:pt x="629920" y="1365250"/>
                    <a:pt x="660400" y="1322070"/>
                    <a:pt x="673100" y="1280160"/>
                  </a:cubicBezTo>
                  <a:cubicBezTo>
                    <a:pt x="688340" y="1235710"/>
                    <a:pt x="681990" y="1179830"/>
                    <a:pt x="685800" y="1132840"/>
                  </a:cubicBezTo>
                  <a:cubicBezTo>
                    <a:pt x="688340" y="1089660"/>
                    <a:pt x="697230" y="1047750"/>
                    <a:pt x="690880" y="1005840"/>
                  </a:cubicBezTo>
                  <a:cubicBezTo>
                    <a:pt x="685800" y="963930"/>
                    <a:pt x="673100" y="923290"/>
                    <a:pt x="648970" y="881380"/>
                  </a:cubicBezTo>
                  <a:cubicBezTo>
                    <a:pt x="615950" y="828040"/>
                    <a:pt x="547370" y="754380"/>
                    <a:pt x="497840" y="720090"/>
                  </a:cubicBezTo>
                  <a:cubicBezTo>
                    <a:pt x="463550" y="694690"/>
                    <a:pt x="430530" y="671830"/>
                    <a:pt x="397510" y="673100"/>
                  </a:cubicBezTo>
                  <a:cubicBezTo>
                    <a:pt x="363220" y="675640"/>
                    <a:pt x="318770" y="716280"/>
                    <a:pt x="294640" y="737870"/>
                  </a:cubicBezTo>
                  <a:cubicBezTo>
                    <a:pt x="276860" y="753110"/>
                    <a:pt x="266700" y="764540"/>
                    <a:pt x="255270" y="782320"/>
                  </a:cubicBezTo>
                  <a:cubicBezTo>
                    <a:pt x="237490" y="808990"/>
                    <a:pt x="208280" y="852170"/>
                    <a:pt x="207010" y="882650"/>
                  </a:cubicBezTo>
                  <a:cubicBezTo>
                    <a:pt x="207010" y="905510"/>
                    <a:pt x="218440" y="929640"/>
                    <a:pt x="234950" y="946150"/>
                  </a:cubicBezTo>
                  <a:cubicBezTo>
                    <a:pt x="252730" y="963930"/>
                    <a:pt x="284480" y="971550"/>
                    <a:pt x="313690" y="980440"/>
                  </a:cubicBezTo>
                  <a:cubicBezTo>
                    <a:pt x="351790" y="990600"/>
                    <a:pt x="410210" y="1009650"/>
                    <a:pt x="444500" y="996950"/>
                  </a:cubicBezTo>
                  <a:cubicBezTo>
                    <a:pt x="476250" y="984250"/>
                    <a:pt x="505460" y="941070"/>
                    <a:pt x="518160" y="914400"/>
                  </a:cubicBezTo>
                  <a:cubicBezTo>
                    <a:pt x="527050" y="896620"/>
                    <a:pt x="533400" y="878840"/>
                    <a:pt x="529590" y="863600"/>
                  </a:cubicBezTo>
                  <a:cubicBezTo>
                    <a:pt x="524510" y="845820"/>
                    <a:pt x="504190" y="815340"/>
                    <a:pt x="486410" y="815340"/>
                  </a:cubicBezTo>
                  <a:cubicBezTo>
                    <a:pt x="454660" y="814070"/>
                    <a:pt x="396240" y="882650"/>
                    <a:pt x="356870" y="947420"/>
                  </a:cubicBezTo>
                  <a:cubicBezTo>
                    <a:pt x="288290" y="1059180"/>
                    <a:pt x="227330" y="1310640"/>
                    <a:pt x="179070" y="1466850"/>
                  </a:cubicBezTo>
                  <a:cubicBezTo>
                    <a:pt x="140970" y="1593850"/>
                    <a:pt x="111760" y="1770380"/>
                    <a:pt x="85090" y="1812290"/>
                  </a:cubicBezTo>
                  <a:cubicBezTo>
                    <a:pt x="77470" y="1824990"/>
                    <a:pt x="71120" y="1831340"/>
                    <a:pt x="62230" y="1831340"/>
                  </a:cubicBezTo>
                  <a:cubicBezTo>
                    <a:pt x="54610" y="1832610"/>
                    <a:pt x="41910" y="1824990"/>
                    <a:pt x="35560" y="1812290"/>
                  </a:cubicBezTo>
                  <a:cubicBezTo>
                    <a:pt x="19050" y="1778000"/>
                    <a:pt x="35560" y="1680210"/>
                    <a:pt x="48260" y="1574800"/>
                  </a:cubicBezTo>
                  <a:cubicBezTo>
                    <a:pt x="76200" y="1360170"/>
                    <a:pt x="195580" y="889000"/>
                    <a:pt x="246380" y="605790"/>
                  </a:cubicBezTo>
                  <a:cubicBezTo>
                    <a:pt x="285750" y="387350"/>
                    <a:pt x="308610" y="85090"/>
                    <a:pt x="337820" y="22860"/>
                  </a:cubicBezTo>
                  <a:cubicBezTo>
                    <a:pt x="344170" y="8890"/>
                    <a:pt x="349250" y="3810"/>
                    <a:pt x="356870" y="1270"/>
                  </a:cubicBezTo>
                  <a:cubicBezTo>
                    <a:pt x="364490" y="0"/>
                    <a:pt x="377190" y="3810"/>
                    <a:pt x="383540" y="11430"/>
                  </a:cubicBezTo>
                  <a:cubicBezTo>
                    <a:pt x="394970" y="26670"/>
                    <a:pt x="389890" y="58420"/>
                    <a:pt x="391160" y="105410"/>
                  </a:cubicBezTo>
                  <a:cubicBezTo>
                    <a:pt x="396240" y="241300"/>
                    <a:pt x="403860" y="742950"/>
                    <a:pt x="391160" y="906780"/>
                  </a:cubicBezTo>
                  <a:cubicBezTo>
                    <a:pt x="386080" y="979170"/>
                    <a:pt x="381000" y="1026160"/>
                    <a:pt x="369570" y="1064260"/>
                  </a:cubicBezTo>
                  <a:cubicBezTo>
                    <a:pt x="361950" y="1087120"/>
                    <a:pt x="354330" y="1111250"/>
                    <a:pt x="340360" y="1117600"/>
                  </a:cubicBezTo>
                  <a:cubicBezTo>
                    <a:pt x="327660" y="1122680"/>
                    <a:pt x="307340" y="1118870"/>
                    <a:pt x="294640" y="1108710"/>
                  </a:cubicBezTo>
                  <a:cubicBezTo>
                    <a:pt x="274320" y="1092200"/>
                    <a:pt x="262890" y="1041400"/>
                    <a:pt x="252730" y="1004570"/>
                  </a:cubicBezTo>
                  <a:cubicBezTo>
                    <a:pt x="242570" y="965200"/>
                    <a:pt x="228600" y="902970"/>
                    <a:pt x="234950" y="877570"/>
                  </a:cubicBezTo>
                  <a:cubicBezTo>
                    <a:pt x="237490" y="866140"/>
                    <a:pt x="243840" y="857250"/>
                    <a:pt x="251460" y="854710"/>
                  </a:cubicBezTo>
                  <a:cubicBezTo>
                    <a:pt x="260350" y="852170"/>
                    <a:pt x="276860" y="857250"/>
                    <a:pt x="283210" y="867410"/>
                  </a:cubicBezTo>
                  <a:cubicBezTo>
                    <a:pt x="294640" y="886460"/>
                    <a:pt x="288290" y="957580"/>
                    <a:pt x="279400" y="980440"/>
                  </a:cubicBezTo>
                  <a:cubicBezTo>
                    <a:pt x="273050" y="993140"/>
                    <a:pt x="264160" y="1000760"/>
                    <a:pt x="255270" y="1005840"/>
                  </a:cubicBezTo>
                  <a:cubicBezTo>
                    <a:pt x="248920" y="1009650"/>
                    <a:pt x="241300" y="1012190"/>
                    <a:pt x="232410" y="1008380"/>
                  </a:cubicBezTo>
                  <a:cubicBezTo>
                    <a:pt x="212090" y="999490"/>
                    <a:pt x="176530" y="948690"/>
                    <a:pt x="156210" y="913130"/>
                  </a:cubicBezTo>
                  <a:cubicBezTo>
                    <a:pt x="134620" y="875030"/>
                    <a:pt x="106680" y="817880"/>
                    <a:pt x="106680" y="788670"/>
                  </a:cubicBezTo>
                  <a:cubicBezTo>
                    <a:pt x="106680" y="773430"/>
                    <a:pt x="119380" y="750570"/>
                    <a:pt x="123190" y="751840"/>
                  </a:cubicBezTo>
                  <a:cubicBezTo>
                    <a:pt x="127000" y="751840"/>
                    <a:pt x="119380" y="801370"/>
                    <a:pt x="121920" y="843280"/>
                  </a:cubicBezTo>
                  <a:cubicBezTo>
                    <a:pt x="127000" y="925830"/>
                    <a:pt x="166370" y="1097280"/>
                    <a:pt x="179070" y="1221740"/>
                  </a:cubicBezTo>
                  <a:cubicBezTo>
                    <a:pt x="191770" y="1343660"/>
                    <a:pt x="215900" y="1534160"/>
                    <a:pt x="199390" y="1583690"/>
                  </a:cubicBezTo>
                  <a:cubicBezTo>
                    <a:pt x="195580" y="1598930"/>
                    <a:pt x="186690" y="1609090"/>
                    <a:pt x="179070" y="1610360"/>
                  </a:cubicBezTo>
                  <a:cubicBezTo>
                    <a:pt x="170180" y="1611630"/>
                    <a:pt x="158750" y="1604010"/>
                    <a:pt x="149860" y="1591310"/>
                  </a:cubicBezTo>
                  <a:cubicBezTo>
                    <a:pt x="125730" y="1555750"/>
                    <a:pt x="111760" y="1419860"/>
                    <a:pt x="96520" y="1316990"/>
                  </a:cubicBezTo>
                  <a:cubicBezTo>
                    <a:pt x="77470" y="1188720"/>
                    <a:pt x="60960" y="1045210"/>
                    <a:pt x="48260" y="880110"/>
                  </a:cubicBezTo>
                  <a:cubicBezTo>
                    <a:pt x="31750" y="670560"/>
                    <a:pt x="0" y="229870"/>
                    <a:pt x="13970" y="160020"/>
                  </a:cubicBezTo>
                  <a:cubicBezTo>
                    <a:pt x="17780" y="147320"/>
                    <a:pt x="19050" y="142240"/>
                    <a:pt x="25400" y="138430"/>
                  </a:cubicBezTo>
                  <a:cubicBezTo>
                    <a:pt x="30480" y="134620"/>
                    <a:pt x="41910" y="132080"/>
                    <a:pt x="48260" y="134620"/>
                  </a:cubicBezTo>
                  <a:cubicBezTo>
                    <a:pt x="54610" y="137160"/>
                    <a:pt x="59690" y="140970"/>
                    <a:pt x="64770" y="151130"/>
                  </a:cubicBezTo>
                  <a:cubicBezTo>
                    <a:pt x="90170" y="208280"/>
                    <a:pt x="105410" y="596900"/>
                    <a:pt x="127000" y="745490"/>
                  </a:cubicBezTo>
                  <a:cubicBezTo>
                    <a:pt x="140970" y="836930"/>
                    <a:pt x="157480" y="878840"/>
                    <a:pt x="168910" y="962660"/>
                  </a:cubicBezTo>
                  <a:cubicBezTo>
                    <a:pt x="184150" y="1079500"/>
                    <a:pt x="213360" y="1324610"/>
                    <a:pt x="200660" y="1377950"/>
                  </a:cubicBezTo>
                  <a:cubicBezTo>
                    <a:pt x="196850" y="1391920"/>
                    <a:pt x="191770" y="1399540"/>
                    <a:pt x="184150" y="1402080"/>
                  </a:cubicBezTo>
                  <a:cubicBezTo>
                    <a:pt x="176530" y="1404620"/>
                    <a:pt x="158750" y="1400810"/>
                    <a:pt x="152400" y="1391920"/>
                  </a:cubicBezTo>
                  <a:cubicBezTo>
                    <a:pt x="143510" y="1374140"/>
                    <a:pt x="160020" y="1314450"/>
                    <a:pt x="172720" y="1283970"/>
                  </a:cubicBezTo>
                  <a:cubicBezTo>
                    <a:pt x="184150" y="1257300"/>
                    <a:pt x="204470" y="1230630"/>
                    <a:pt x="220980" y="1215390"/>
                  </a:cubicBezTo>
                  <a:cubicBezTo>
                    <a:pt x="232410" y="1205230"/>
                    <a:pt x="238760" y="1202690"/>
                    <a:pt x="255270" y="1197610"/>
                  </a:cubicBezTo>
                  <a:cubicBezTo>
                    <a:pt x="287020" y="1188720"/>
                    <a:pt x="358140" y="1179830"/>
                    <a:pt x="410210" y="1187450"/>
                  </a:cubicBezTo>
                  <a:cubicBezTo>
                    <a:pt x="467360" y="1196340"/>
                    <a:pt x="527050" y="1240790"/>
                    <a:pt x="584200" y="1254760"/>
                  </a:cubicBezTo>
                  <a:cubicBezTo>
                    <a:pt x="637540" y="1267460"/>
                    <a:pt x="718820" y="1254760"/>
                    <a:pt x="742950" y="1270000"/>
                  </a:cubicBezTo>
                  <a:cubicBezTo>
                    <a:pt x="754380" y="1276350"/>
                    <a:pt x="759460" y="1287780"/>
                    <a:pt x="760730" y="1295400"/>
                  </a:cubicBezTo>
                  <a:cubicBezTo>
                    <a:pt x="760730" y="1303020"/>
                    <a:pt x="754380" y="1311910"/>
                    <a:pt x="748030" y="1315720"/>
                  </a:cubicBezTo>
                  <a:cubicBezTo>
                    <a:pt x="740410" y="1319530"/>
                    <a:pt x="722630" y="1316990"/>
                    <a:pt x="717550" y="1311910"/>
                  </a:cubicBezTo>
                  <a:cubicBezTo>
                    <a:pt x="711200" y="1306830"/>
                    <a:pt x="707390" y="1295400"/>
                    <a:pt x="709930" y="1289050"/>
                  </a:cubicBezTo>
                  <a:cubicBezTo>
                    <a:pt x="712470" y="1281430"/>
                    <a:pt x="723900" y="1268730"/>
                    <a:pt x="732790" y="1268730"/>
                  </a:cubicBezTo>
                  <a:cubicBezTo>
                    <a:pt x="740410" y="1267460"/>
                    <a:pt x="755650" y="1276350"/>
                    <a:pt x="758190" y="1283970"/>
                  </a:cubicBezTo>
                  <a:cubicBezTo>
                    <a:pt x="762000" y="1291590"/>
                    <a:pt x="758190" y="1306830"/>
                    <a:pt x="749300" y="1314450"/>
                  </a:cubicBezTo>
                  <a:cubicBezTo>
                    <a:pt x="734060" y="1325880"/>
                    <a:pt x="673100" y="1319530"/>
                    <a:pt x="640080" y="1315720"/>
                  </a:cubicBezTo>
                  <a:cubicBezTo>
                    <a:pt x="612140" y="1313180"/>
                    <a:pt x="594360" y="1310640"/>
                    <a:pt x="565150" y="1301750"/>
                  </a:cubicBezTo>
                  <a:cubicBezTo>
                    <a:pt x="521970" y="1289050"/>
                    <a:pt x="455930" y="1245870"/>
                    <a:pt x="408940" y="1238250"/>
                  </a:cubicBezTo>
                  <a:cubicBezTo>
                    <a:pt x="373380" y="1231900"/>
                    <a:pt x="337820" y="1238250"/>
                    <a:pt x="311150" y="1240790"/>
                  </a:cubicBezTo>
                  <a:cubicBezTo>
                    <a:pt x="290830" y="1243330"/>
                    <a:pt x="270510" y="1242060"/>
                    <a:pt x="257810" y="1249680"/>
                  </a:cubicBezTo>
                  <a:cubicBezTo>
                    <a:pt x="248920" y="1254760"/>
                    <a:pt x="245110" y="1262380"/>
                    <a:pt x="237490" y="1273810"/>
                  </a:cubicBezTo>
                  <a:cubicBezTo>
                    <a:pt x="223520" y="1299210"/>
                    <a:pt x="210820" y="1377950"/>
                    <a:pt x="194310" y="1394460"/>
                  </a:cubicBezTo>
                  <a:cubicBezTo>
                    <a:pt x="187960" y="1402080"/>
                    <a:pt x="179070" y="1404620"/>
                    <a:pt x="172720" y="1404620"/>
                  </a:cubicBezTo>
                  <a:cubicBezTo>
                    <a:pt x="165100" y="1403350"/>
                    <a:pt x="158750" y="1400810"/>
                    <a:pt x="152400" y="1391920"/>
                  </a:cubicBezTo>
                  <a:cubicBezTo>
                    <a:pt x="128270" y="1350010"/>
                    <a:pt x="134620" y="1089660"/>
                    <a:pt x="119380" y="972820"/>
                  </a:cubicBezTo>
                  <a:cubicBezTo>
                    <a:pt x="107950" y="886460"/>
                    <a:pt x="90170" y="842010"/>
                    <a:pt x="77470" y="751840"/>
                  </a:cubicBezTo>
                  <a:cubicBezTo>
                    <a:pt x="54610" y="609600"/>
                    <a:pt x="17780" y="280670"/>
                    <a:pt x="13970" y="199390"/>
                  </a:cubicBezTo>
                  <a:cubicBezTo>
                    <a:pt x="12700" y="175260"/>
                    <a:pt x="11430" y="165100"/>
                    <a:pt x="15240" y="153670"/>
                  </a:cubicBezTo>
                  <a:cubicBezTo>
                    <a:pt x="17780" y="144780"/>
                    <a:pt x="24130" y="138430"/>
                    <a:pt x="30480" y="134620"/>
                  </a:cubicBezTo>
                  <a:cubicBezTo>
                    <a:pt x="36830" y="132080"/>
                    <a:pt x="48260" y="133350"/>
                    <a:pt x="53340" y="137160"/>
                  </a:cubicBezTo>
                  <a:cubicBezTo>
                    <a:pt x="59690" y="140970"/>
                    <a:pt x="62230" y="144780"/>
                    <a:pt x="64770" y="157480"/>
                  </a:cubicBezTo>
                  <a:cubicBezTo>
                    <a:pt x="85090" y="226060"/>
                    <a:pt x="82550" y="666750"/>
                    <a:pt x="99060" y="875030"/>
                  </a:cubicBezTo>
                  <a:cubicBezTo>
                    <a:pt x="111760" y="1037590"/>
                    <a:pt x="127000" y="1178560"/>
                    <a:pt x="146050" y="1306830"/>
                  </a:cubicBezTo>
                  <a:cubicBezTo>
                    <a:pt x="161290" y="1409700"/>
                    <a:pt x="210820" y="1541780"/>
                    <a:pt x="199390" y="1583690"/>
                  </a:cubicBezTo>
                  <a:cubicBezTo>
                    <a:pt x="196850" y="1598930"/>
                    <a:pt x="186690" y="1609090"/>
                    <a:pt x="179070" y="1610360"/>
                  </a:cubicBezTo>
                  <a:cubicBezTo>
                    <a:pt x="170180" y="1611630"/>
                    <a:pt x="157480" y="1605280"/>
                    <a:pt x="149860" y="1591310"/>
                  </a:cubicBezTo>
                  <a:cubicBezTo>
                    <a:pt x="124460" y="1548130"/>
                    <a:pt x="142240" y="1352550"/>
                    <a:pt x="129540" y="1229360"/>
                  </a:cubicBezTo>
                  <a:cubicBezTo>
                    <a:pt x="115570" y="1102360"/>
                    <a:pt x="74930" y="927100"/>
                    <a:pt x="71120" y="840740"/>
                  </a:cubicBezTo>
                  <a:cubicBezTo>
                    <a:pt x="68580" y="797560"/>
                    <a:pt x="64770" y="760730"/>
                    <a:pt x="77470" y="742950"/>
                  </a:cubicBezTo>
                  <a:cubicBezTo>
                    <a:pt x="86360" y="731520"/>
                    <a:pt x="105410" y="723900"/>
                    <a:pt x="118110" y="726440"/>
                  </a:cubicBezTo>
                  <a:cubicBezTo>
                    <a:pt x="132080" y="730250"/>
                    <a:pt x="143510" y="754380"/>
                    <a:pt x="154940" y="774700"/>
                  </a:cubicBezTo>
                  <a:cubicBezTo>
                    <a:pt x="171450" y="802640"/>
                    <a:pt x="179070" y="848360"/>
                    <a:pt x="198120" y="883920"/>
                  </a:cubicBezTo>
                  <a:cubicBezTo>
                    <a:pt x="217170" y="919480"/>
                    <a:pt x="266700" y="962660"/>
                    <a:pt x="266700" y="984250"/>
                  </a:cubicBezTo>
                  <a:cubicBezTo>
                    <a:pt x="266700" y="995680"/>
                    <a:pt x="257810" y="1004570"/>
                    <a:pt x="250190" y="1008380"/>
                  </a:cubicBezTo>
                  <a:cubicBezTo>
                    <a:pt x="243840" y="1010920"/>
                    <a:pt x="232410" y="1009650"/>
                    <a:pt x="227330" y="1005840"/>
                  </a:cubicBezTo>
                  <a:cubicBezTo>
                    <a:pt x="220980" y="1002030"/>
                    <a:pt x="217170" y="994410"/>
                    <a:pt x="215900" y="984250"/>
                  </a:cubicBezTo>
                  <a:cubicBezTo>
                    <a:pt x="212090" y="962660"/>
                    <a:pt x="223520" y="892810"/>
                    <a:pt x="236220" y="872490"/>
                  </a:cubicBezTo>
                  <a:cubicBezTo>
                    <a:pt x="241300" y="861060"/>
                    <a:pt x="250190" y="854710"/>
                    <a:pt x="257810" y="853440"/>
                  </a:cubicBezTo>
                  <a:cubicBezTo>
                    <a:pt x="265430" y="852170"/>
                    <a:pt x="274320" y="854710"/>
                    <a:pt x="279400" y="862330"/>
                  </a:cubicBezTo>
                  <a:cubicBezTo>
                    <a:pt x="292100" y="878840"/>
                    <a:pt x="284480" y="949960"/>
                    <a:pt x="294640" y="976630"/>
                  </a:cubicBezTo>
                  <a:cubicBezTo>
                    <a:pt x="300990" y="993140"/>
                    <a:pt x="313690" y="998220"/>
                    <a:pt x="320040" y="1013460"/>
                  </a:cubicBezTo>
                  <a:cubicBezTo>
                    <a:pt x="328930" y="1035050"/>
                    <a:pt x="347980" y="1088390"/>
                    <a:pt x="340360" y="1094740"/>
                  </a:cubicBezTo>
                  <a:cubicBezTo>
                    <a:pt x="336550" y="1098550"/>
                    <a:pt x="316230" y="1093470"/>
                    <a:pt x="311150" y="1083310"/>
                  </a:cubicBezTo>
                  <a:cubicBezTo>
                    <a:pt x="297180" y="1059180"/>
                    <a:pt x="334010" y="988060"/>
                    <a:pt x="340360" y="906780"/>
                  </a:cubicBezTo>
                  <a:cubicBezTo>
                    <a:pt x="355600" y="723900"/>
                    <a:pt x="308610" y="101600"/>
                    <a:pt x="337820" y="22860"/>
                  </a:cubicBezTo>
                  <a:cubicBezTo>
                    <a:pt x="342900" y="8890"/>
                    <a:pt x="349250" y="3810"/>
                    <a:pt x="356870" y="1270"/>
                  </a:cubicBezTo>
                  <a:cubicBezTo>
                    <a:pt x="363220" y="0"/>
                    <a:pt x="374650" y="2540"/>
                    <a:pt x="379730" y="7620"/>
                  </a:cubicBezTo>
                  <a:cubicBezTo>
                    <a:pt x="384810" y="11430"/>
                    <a:pt x="387350" y="17780"/>
                    <a:pt x="388620" y="29210"/>
                  </a:cubicBezTo>
                  <a:cubicBezTo>
                    <a:pt x="393700" y="68580"/>
                    <a:pt x="372110" y="177800"/>
                    <a:pt x="350520" y="302260"/>
                  </a:cubicBezTo>
                  <a:cubicBezTo>
                    <a:pt x="306070" y="571500"/>
                    <a:pt x="139700" y="1344930"/>
                    <a:pt x="99060" y="1581150"/>
                  </a:cubicBezTo>
                  <a:cubicBezTo>
                    <a:pt x="83820" y="1672590"/>
                    <a:pt x="68580" y="1729740"/>
                    <a:pt x="71120" y="1770380"/>
                  </a:cubicBezTo>
                  <a:cubicBezTo>
                    <a:pt x="72390" y="1789430"/>
                    <a:pt x="87630" y="1802130"/>
                    <a:pt x="85090" y="1812290"/>
                  </a:cubicBezTo>
                  <a:cubicBezTo>
                    <a:pt x="82550" y="1821180"/>
                    <a:pt x="71120" y="1831340"/>
                    <a:pt x="62230" y="1831340"/>
                  </a:cubicBezTo>
                  <a:cubicBezTo>
                    <a:pt x="54610" y="1832610"/>
                    <a:pt x="39370" y="1826260"/>
                    <a:pt x="35560" y="1812290"/>
                  </a:cubicBezTo>
                  <a:cubicBezTo>
                    <a:pt x="19050" y="1767840"/>
                    <a:pt x="90170" y="1582420"/>
                    <a:pt x="130810" y="1451610"/>
                  </a:cubicBezTo>
                  <a:cubicBezTo>
                    <a:pt x="180340" y="1289050"/>
                    <a:pt x="243840" y="1031240"/>
                    <a:pt x="317500" y="915670"/>
                  </a:cubicBezTo>
                  <a:cubicBezTo>
                    <a:pt x="361950" y="845820"/>
                    <a:pt x="425450" y="789940"/>
                    <a:pt x="461010" y="774700"/>
                  </a:cubicBezTo>
                  <a:cubicBezTo>
                    <a:pt x="477520" y="768350"/>
                    <a:pt x="487680" y="767080"/>
                    <a:pt x="501650" y="773430"/>
                  </a:cubicBezTo>
                  <a:cubicBezTo>
                    <a:pt x="525780" y="783590"/>
                    <a:pt x="568960" y="831850"/>
                    <a:pt x="577850" y="859790"/>
                  </a:cubicBezTo>
                  <a:cubicBezTo>
                    <a:pt x="584200" y="878840"/>
                    <a:pt x="576580" y="897890"/>
                    <a:pt x="571500" y="914400"/>
                  </a:cubicBezTo>
                  <a:cubicBezTo>
                    <a:pt x="568960" y="928370"/>
                    <a:pt x="565150" y="935990"/>
                    <a:pt x="554990" y="949960"/>
                  </a:cubicBezTo>
                  <a:cubicBezTo>
                    <a:pt x="537210" y="974090"/>
                    <a:pt x="496570" y="1028700"/>
                    <a:pt x="454660" y="1042670"/>
                  </a:cubicBezTo>
                  <a:cubicBezTo>
                    <a:pt x="410210" y="1057910"/>
                    <a:pt x="339090" y="1040130"/>
                    <a:pt x="292100" y="1026160"/>
                  </a:cubicBezTo>
                  <a:cubicBezTo>
                    <a:pt x="254000" y="1014730"/>
                    <a:pt x="214630" y="994410"/>
                    <a:pt x="194310" y="972820"/>
                  </a:cubicBezTo>
                  <a:cubicBezTo>
                    <a:pt x="180340" y="957580"/>
                    <a:pt x="176530" y="938530"/>
                    <a:pt x="170180" y="920750"/>
                  </a:cubicBezTo>
                  <a:cubicBezTo>
                    <a:pt x="163830" y="905510"/>
                    <a:pt x="157480" y="891540"/>
                    <a:pt x="157480" y="875030"/>
                  </a:cubicBezTo>
                  <a:cubicBezTo>
                    <a:pt x="157480" y="857250"/>
                    <a:pt x="163830" y="838200"/>
                    <a:pt x="172720" y="819150"/>
                  </a:cubicBezTo>
                  <a:cubicBezTo>
                    <a:pt x="181610" y="796290"/>
                    <a:pt x="200660" y="770890"/>
                    <a:pt x="217170" y="749300"/>
                  </a:cubicBezTo>
                  <a:cubicBezTo>
                    <a:pt x="232410" y="728980"/>
                    <a:pt x="247650" y="711200"/>
                    <a:pt x="266700" y="694690"/>
                  </a:cubicBezTo>
                  <a:cubicBezTo>
                    <a:pt x="288290" y="678180"/>
                    <a:pt x="314960" y="664210"/>
                    <a:pt x="337820" y="651510"/>
                  </a:cubicBezTo>
                  <a:cubicBezTo>
                    <a:pt x="359410" y="641350"/>
                    <a:pt x="382270" y="627380"/>
                    <a:pt x="402590" y="626110"/>
                  </a:cubicBezTo>
                  <a:cubicBezTo>
                    <a:pt x="421640" y="624840"/>
                    <a:pt x="438150" y="635000"/>
                    <a:pt x="457200" y="642620"/>
                  </a:cubicBezTo>
                  <a:cubicBezTo>
                    <a:pt x="480060" y="652780"/>
                    <a:pt x="506730" y="664210"/>
                    <a:pt x="532130" y="681990"/>
                  </a:cubicBezTo>
                  <a:cubicBezTo>
                    <a:pt x="563880" y="704850"/>
                    <a:pt x="598170" y="739140"/>
                    <a:pt x="626110" y="769620"/>
                  </a:cubicBezTo>
                  <a:cubicBezTo>
                    <a:pt x="652780" y="800100"/>
                    <a:pt x="676910" y="828040"/>
                    <a:pt x="695960" y="864870"/>
                  </a:cubicBezTo>
                  <a:cubicBezTo>
                    <a:pt x="717550" y="906780"/>
                    <a:pt x="735330" y="949960"/>
                    <a:pt x="741680" y="1007110"/>
                  </a:cubicBezTo>
                  <a:cubicBezTo>
                    <a:pt x="751840" y="1087120"/>
                    <a:pt x="744220" y="1224280"/>
                    <a:pt x="720090" y="1300480"/>
                  </a:cubicBezTo>
                  <a:cubicBezTo>
                    <a:pt x="702310" y="1356360"/>
                    <a:pt x="674370" y="1394460"/>
                    <a:pt x="638810" y="1432560"/>
                  </a:cubicBezTo>
                  <a:cubicBezTo>
                    <a:pt x="603250" y="1470660"/>
                    <a:pt x="548640" y="1508760"/>
                    <a:pt x="506730" y="1530350"/>
                  </a:cubicBezTo>
                  <a:cubicBezTo>
                    <a:pt x="476250" y="1546860"/>
                    <a:pt x="452120" y="1557020"/>
                    <a:pt x="417830" y="1562100"/>
                  </a:cubicBezTo>
                  <a:cubicBezTo>
                    <a:pt x="372110" y="1567180"/>
                    <a:pt x="299720" y="1557020"/>
                    <a:pt x="259080" y="1548130"/>
                  </a:cubicBezTo>
                  <a:cubicBezTo>
                    <a:pt x="231140" y="1543050"/>
                    <a:pt x="214630" y="1536700"/>
                    <a:pt x="191770" y="1525270"/>
                  </a:cubicBezTo>
                  <a:cubicBezTo>
                    <a:pt x="166370" y="1511300"/>
                    <a:pt x="130810" y="1490980"/>
                    <a:pt x="115570" y="1465580"/>
                  </a:cubicBezTo>
                  <a:cubicBezTo>
                    <a:pt x="101600" y="1441450"/>
                    <a:pt x="100330" y="1412240"/>
                    <a:pt x="99060" y="1379220"/>
                  </a:cubicBezTo>
                  <a:cubicBezTo>
                    <a:pt x="96520" y="1336040"/>
                    <a:pt x="106680" y="1268730"/>
                    <a:pt x="114300" y="1224280"/>
                  </a:cubicBezTo>
                  <a:cubicBezTo>
                    <a:pt x="121920" y="1191260"/>
                    <a:pt x="130810" y="1163320"/>
                    <a:pt x="140970" y="1136650"/>
                  </a:cubicBezTo>
                  <a:cubicBezTo>
                    <a:pt x="149860" y="1115060"/>
                    <a:pt x="156210" y="1096010"/>
                    <a:pt x="168910" y="1078230"/>
                  </a:cubicBezTo>
                  <a:cubicBezTo>
                    <a:pt x="182880" y="1060450"/>
                    <a:pt x="205740" y="1045210"/>
                    <a:pt x="224790" y="1031240"/>
                  </a:cubicBezTo>
                  <a:cubicBezTo>
                    <a:pt x="242570" y="1018540"/>
                    <a:pt x="252730" y="1009650"/>
                    <a:pt x="278130" y="998220"/>
                  </a:cubicBezTo>
                  <a:cubicBezTo>
                    <a:pt x="332740" y="972820"/>
                    <a:pt x="471170" y="935990"/>
                    <a:pt x="548640" y="915670"/>
                  </a:cubicBezTo>
                  <a:cubicBezTo>
                    <a:pt x="604520" y="899160"/>
                    <a:pt x="645160" y="886460"/>
                    <a:pt x="695960" y="878840"/>
                  </a:cubicBezTo>
                  <a:cubicBezTo>
                    <a:pt x="748030" y="869950"/>
                    <a:pt x="806450" y="866140"/>
                    <a:pt x="854710" y="868680"/>
                  </a:cubicBezTo>
                  <a:cubicBezTo>
                    <a:pt x="894080" y="869950"/>
                    <a:pt x="934720" y="873760"/>
                    <a:pt x="965200" y="882650"/>
                  </a:cubicBezTo>
                  <a:cubicBezTo>
                    <a:pt x="988060" y="890270"/>
                    <a:pt x="1013460" y="896620"/>
                    <a:pt x="1021080" y="911860"/>
                  </a:cubicBezTo>
                  <a:cubicBezTo>
                    <a:pt x="1029970" y="928370"/>
                    <a:pt x="1022350" y="963930"/>
                    <a:pt x="1012190" y="982980"/>
                  </a:cubicBezTo>
                  <a:cubicBezTo>
                    <a:pt x="1002030" y="1002030"/>
                    <a:pt x="988060" y="1010920"/>
                    <a:pt x="963930" y="1026160"/>
                  </a:cubicBezTo>
                  <a:cubicBezTo>
                    <a:pt x="909320" y="1057910"/>
                    <a:pt x="755650" y="1115060"/>
                    <a:pt x="675640" y="1127760"/>
                  </a:cubicBezTo>
                  <a:cubicBezTo>
                    <a:pt x="622300" y="1136650"/>
                    <a:pt x="565150" y="1129030"/>
                    <a:pt x="534670" y="1122680"/>
                  </a:cubicBezTo>
                  <a:cubicBezTo>
                    <a:pt x="520700" y="1120140"/>
                    <a:pt x="511810" y="1117600"/>
                    <a:pt x="504190" y="1109980"/>
                  </a:cubicBezTo>
                  <a:cubicBezTo>
                    <a:pt x="495300" y="1103630"/>
                    <a:pt x="487680" y="1094740"/>
                    <a:pt x="485140" y="1082040"/>
                  </a:cubicBezTo>
                  <a:cubicBezTo>
                    <a:pt x="481330" y="1060450"/>
                    <a:pt x="492760" y="1008380"/>
                    <a:pt x="513080" y="985520"/>
                  </a:cubicBezTo>
                  <a:cubicBezTo>
                    <a:pt x="535940" y="960120"/>
                    <a:pt x="595630" y="935990"/>
                    <a:pt x="615950" y="941070"/>
                  </a:cubicBezTo>
                  <a:cubicBezTo>
                    <a:pt x="627380" y="943610"/>
                    <a:pt x="637540" y="958850"/>
                    <a:pt x="637540" y="967740"/>
                  </a:cubicBezTo>
                  <a:cubicBezTo>
                    <a:pt x="637540" y="975360"/>
                    <a:pt x="619760" y="990600"/>
                    <a:pt x="619760" y="9906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5335" y="546735"/>
            <a:ext cx="650557" cy="887730"/>
            <a:chOff x="0" y="0"/>
            <a:chExt cx="867410" cy="1183640"/>
          </a:xfrm>
        </p:grpSpPr>
        <p:sp>
          <p:nvSpPr>
            <p:cNvPr id="8" name="Freeform 8"/>
            <p:cNvSpPr/>
            <p:nvPr/>
          </p:nvSpPr>
          <p:spPr>
            <a:xfrm>
              <a:off x="44450" y="50800"/>
              <a:ext cx="778510" cy="1084580"/>
            </a:xfrm>
            <a:custGeom>
              <a:avLst/>
              <a:gdLst/>
              <a:ahLst/>
              <a:cxnLst/>
              <a:rect l="l" t="t" r="r" b="b"/>
              <a:pathLst>
                <a:path w="778510" h="1084580">
                  <a:moveTo>
                    <a:pt x="543560" y="236220"/>
                  </a:moveTo>
                  <a:cubicBezTo>
                    <a:pt x="275590" y="463550"/>
                    <a:pt x="222250" y="523240"/>
                    <a:pt x="182880" y="591820"/>
                  </a:cubicBezTo>
                  <a:cubicBezTo>
                    <a:pt x="142240" y="660400"/>
                    <a:pt x="113030" y="741680"/>
                    <a:pt x="91440" y="816610"/>
                  </a:cubicBezTo>
                  <a:cubicBezTo>
                    <a:pt x="71120" y="885190"/>
                    <a:pt x="76200" y="993140"/>
                    <a:pt x="55880" y="1022350"/>
                  </a:cubicBezTo>
                  <a:cubicBezTo>
                    <a:pt x="46990" y="1033780"/>
                    <a:pt x="34290" y="1038860"/>
                    <a:pt x="25400" y="1037590"/>
                  </a:cubicBezTo>
                  <a:cubicBezTo>
                    <a:pt x="17780" y="1036320"/>
                    <a:pt x="5080" y="1022350"/>
                    <a:pt x="6350" y="1016000"/>
                  </a:cubicBezTo>
                  <a:cubicBezTo>
                    <a:pt x="7620" y="1005840"/>
                    <a:pt x="35560" y="1004570"/>
                    <a:pt x="52070" y="986790"/>
                  </a:cubicBezTo>
                  <a:cubicBezTo>
                    <a:pt x="91440" y="946150"/>
                    <a:pt x="154940" y="824230"/>
                    <a:pt x="195580" y="735330"/>
                  </a:cubicBezTo>
                  <a:cubicBezTo>
                    <a:pt x="240030" y="642620"/>
                    <a:pt x="275590" y="537210"/>
                    <a:pt x="306070" y="440690"/>
                  </a:cubicBezTo>
                  <a:cubicBezTo>
                    <a:pt x="334010" y="349250"/>
                    <a:pt x="361950" y="236220"/>
                    <a:pt x="372110" y="172720"/>
                  </a:cubicBezTo>
                  <a:cubicBezTo>
                    <a:pt x="377190" y="137160"/>
                    <a:pt x="368300" y="106680"/>
                    <a:pt x="377190" y="90170"/>
                  </a:cubicBezTo>
                  <a:cubicBezTo>
                    <a:pt x="383540" y="81280"/>
                    <a:pt x="393700" y="73660"/>
                    <a:pt x="401320" y="74930"/>
                  </a:cubicBezTo>
                  <a:cubicBezTo>
                    <a:pt x="410210" y="76200"/>
                    <a:pt x="424180" y="90170"/>
                    <a:pt x="426720" y="104140"/>
                  </a:cubicBezTo>
                  <a:cubicBezTo>
                    <a:pt x="431800" y="138430"/>
                    <a:pt x="372110" y="227330"/>
                    <a:pt x="356870" y="284480"/>
                  </a:cubicBezTo>
                  <a:cubicBezTo>
                    <a:pt x="342900" y="331470"/>
                    <a:pt x="340360" y="365760"/>
                    <a:pt x="334010" y="420370"/>
                  </a:cubicBezTo>
                  <a:cubicBezTo>
                    <a:pt x="326390" y="499110"/>
                    <a:pt x="341630" y="699770"/>
                    <a:pt x="318770" y="716280"/>
                  </a:cubicBezTo>
                  <a:cubicBezTo>
                    <a:pt x="311150" y="721360"/>
                    <a:pt x="295910" y="717550"/>
                    <a:pt x="290830" y="708660"/>
                  </a:cubicBezTo>
                  <a:cubicBezTo>
                    <a:pt x="279400" y="688340"/>
                    <a:pt x="332740" y="599440"/>
                    <a:pt x="350520" y="527050"/>
                  </a:cubicBezTo>
                  <a:cubicBezTo>
                    <a:pt x="373380" y="426720"/>
                    <a:pt x="388620" y="223520"/>
                    <a:pt x="406400" y="160020"/>
                  </a:cubicBezTo>
                  <a:cubicBezTo>
                    <a:pt x="412750" y="137160"/>
                    <a:pt x="415290" y="119380"/>
                    <a:pt x="425450" y="115570"/>
                  </a:cubicBezTo>
                  <a:cubicBezTo>
                    <a:pt x="434340" y="110490"/>
                    <a:pt x="445770" y="114300"/>
                    <a:pt x="458470" y="124460"/>
                  </a:cubicBezTo>
                  <a:cubicBezTo>
                    <a:pt x="491490" y="153670"/>
                    <a:pt x="565150" y="396240"/>
                    <a:pt x="577850" y="392430"/>
                  </a:cubicBezTo>
                  <a:cubicBezTo>
                    <a:pt x="586740" y="391160"/>
                    <a:pt x="561340" y="299720"/>
                    <a:pt x="571500" y="278130"/>
                  </a:cubicBezTo>
                  <a:cubicBezTo>
                    <a:pt x="576580" y="266700"/>
                    <a:pt x="590550" y="259080"/>
                    <a:pt x="599440" y="259080"/>
                  </a:cubicBezTo>
                  <a:cubicBezTo>
                    <a:pt x="605790" y="259080"/>
                    <a:pt x="610870" y="264160"/>
                    <a:pt x="618490" y="273050"/>
                  </a:cubicBezTo>
                  <a:cubicBezTo>
                    <a:pt x="636270" y="294640"/>
                    <a:pt x="678180" y="419100"/>
                    <a:pt x="680720" y="417830"/>
                  </a:cubicBezTo>
                  <a:cubicBezTo>
                    <a:pt x="684530" y="416560"/>
                    <a:pt x="633730" y="302260"/>
                    <a:pt x="638810" y="276860"/>
                  </a:cubicBezTo>
                  <a:cubicBezTo>
                    <a:pt x="641350" y="265430"/>
                    <a:pt x="650240" y="257810"/>
                    <a:pt x="657860" y="255270"/>
                  </a:cubicBezTo>
                  <a:cubicBezTo>
                    <a:pt x="665480" y="254000"/>
                    <a:pt x="678180" y="256540"/>
                    <a:pt x="685800" y="266700"/>
                  </a:cubicBezTo>
                  <a:cubicBezTo>
                    <a:pt x="708660" y="297180"/>
                    <a:pt x="726440" y="501650"/>
                    <a:pt x="713740" y="543560"/>
                  </a:cubicBezTo>
                  <a:cubicBezTo>
                    <a:pt x="708660" y="558800"/>
                    <a:pt x="699770" y="568960"/>
                    <a:pt x="692150" y="570230"/>
                  </a:cubicBezTo>
                  <a:cubicBezTo>
                    <a:pt x="683260" y="571500"/>
                    <a:pt x="660400" y="549910"/>
                    <a:pt x="662940" y="546100"/>
                  </a:cubicBezTo>
                  <a:cubicBezTo>
                    <a:pt x="664210" y="541020"/>
                    <a:pt x="708660" y="538480"/>
                    <a:pt x="713740" y="543560"/>
                  </a:cubicBezTo>
                  <a:cubicBezTo>
                    <a:pt x="716280" y="547370"/>
                    <a:pt x="712470" y="557530"/>
                    <a:pt x="707390" y="561340"/>
                  </a:cubicBezTo>
                  <a:cubicBezTo>
                    <a:pt x="701040" y="566420"/>
                    <a:pt x="681990" y="568960"/>
                    <a:pt x="669290" y="562610"/>
                  </a:cubicBezTo>
                  <a:cubicBezTo>
                    <a:pt x="645160" y="549910"/>
                    <a:pt x="622300" y="488950"/>
                    <a:pt x="595630" y="443230"/>
                  </a:cubicBezTo>
                  <a:cubicBezTo>
                    <a:pt x="563880" y="388620"/>
                    <a:pt x="487680" y="281940"/>
                    <a:pt x="494030" y="254000"/>
                  </a:cubicBezTo>
                  <a:cubicBezTo>
                    <a:pt x="495300" y="243840"/>
                    <a:pt x="509270" y="234950"/>
                    <a:pt x="514350" y="237490"/>
                  </a:cubicBezTo>
                  <a:cubicBezTo>
                    <a:pt x="524510" y="241300"/>
                    <a:pt x="523240" y="334010"/>
                    <a:pt x="515620" y="355600"/>
                  </a:cubicBezTo>
                  <a:cubicBezTo>
                    <a:pt x="511810" y="364490"/>
                    <a:pt x="505460" y="370840"/>
                    <a:pt x="499110" y="373380"/>
                  </a:cubicBezTo>
                  <a:cubicBezTo>
                    <a:pt x="492760" y="375920"/>
                    <a:pt x="485140" y="375920"/>
                    <a:pt x="476250" y="369570"/>
                  </a:cubicBezTo>
                  <a:cubicBezTo>
                    <a:pt x="448310" y="353060"/>
                    <a:pt x="403860" y="240030"/>
                    <a:pt x="364490" y="187960"/>
                  </a:cubicBezTo>
                  <a:cubicBezTo>
                    <a:pt x="328930" y="143510"/>
                    <a:pt x="257810" y="68580"/>
                    <a:pt x="252730" y="71120"/>
                  </a:cubicBezTo>
                  <a:cubicBezTo>
                    <a:pt x="251460" y="72390"/>
                    <a:pt x="264160" y="86360"/>
                    <a:pt x="266700" y="101600"/>
                  </a:cubicBezTo>
                  <a:cubicBezTo>
                    <a:pt x="273050" y="144780"/>
                    <a:pt x="247650" y="266700"/>
                    <a:pt x="251460" y="350520"/>
                  </a:cubicBezTo>
                  <a:cubicBezTo>
                    <a:pt x="255270" y="436880"/>
                    <a:pt x="300990" y="609600"/>
                    <a:pt x="293370" y="610870"/>
                  </a:cubicBezTo>
                  <a:cubicBezTo>
                    <a:pt x="287020" y="613410"/>
                    <a:pt x="247650" y="466090"/>
                    <a:pt x="219710" y="410210"/>
                  </a:cubicBezTo>
                  <a:cubicBezTo>
                    <a:pt x="198120" y="367030"/>
                    <a:pt x="166370" y="323850"/>
                    <a:pt x="151130" y="302260"/>
                  </a:cubicBezTo>
                  <a:cubicBezTo>
                    <a:pt x="143510" y="293370"/>
                    <a:pt x="137160" y="281940"/>
                    <a:pt x="133350" y="283210"/>
                  </a:cubicBezTo>
                  <a:cubicBezTo>
                    <a:pt x="124460" y="287020"/>
                    <a:pt x="142240" y="389890"/>
                    <a:pt x="154940" y="447040"/>
                  </a:cubicBezTo>
                  <a:cubicBezTo>
                    <a:pt x="168910" y="515620"/>
                    <a:pt x="194310" y="615950"/>
                    <a:pt x="215900" y="665480"/>
                  </a:cubicBezTo>
                  <a:cubicBezTo>
                    <a:pt x="228600" y="693420"/>
                    <a:pt x="247650" y="730250"/>
                    <a:pt x="255270" y="727710"/>
                  </a:cubicBezTo>
                  <a:cubicBezTo>
                    <a:pt x="270510" y="722630"/>
                    <a:pt x="256540" y="543560"/>
                    <a:pt x="240030" y="454660"/>
                  </a:cubicBezTo>
                  <a:cubicBezTo>
                    <a:pt x="223520" y="365760"/>
                    <a:pt x="144780" y="234950"/>
                    <a:pt x="153670" y="193040"/>
                  </a:cubicBezTo>
                  <a:cubicBezTo>
                    <a:pt x="156210" y="179070"/>
                    <a:pt x="171450" y="165100"/>
                    <a:pt x="176530" y="167640"/>
                  </a:cubicBezTo>
                  <a:cubicBezTo>
                    <a:pt x="191770" y="173990"/>
                    <a:pt x="170180" y="345440"/>
                    <a:pt x="173990" y="427990"/>
                  </a:cubicBezTo>
                  <a:cubicBezTo>
                    <a:pt x="176530" y="504190"/>
                    <a:pt x="181610" y="574040"/>
                    <a:pt x="195580" y="643890"/>
                  </a:cubicBezTo>
                  <a:cubicBezTo>
                    <a:pt x="209550" y="713740"/>
                    <a:pt x="232410" y="782320"/>
                    <a:pt x="257810" y="845820"/>
                  </a:cubicBezTo>
                  <a:cubicBezTo>
                    <a:pt x="281940" y="906780"/>
                    <a:pt x="321310" y="1018540"/>
                    <a:pt x="344170" y="1017270"/>
                  </a:cubicBezTo>
                  <a:cubicBezTo>
                    <a:pt x="361950" y="1016000"/>
                    <a:pt x="378460" y="937260"/>
                    <a:pt x="387350" y="897890"/>
                  </a:cubicBezTo>
                  <a:cubicBezTo>
                    <a:pt x="393700" y="863600"/>
                    <a:pt x="393700" y="831850"/>
                    <a:pt x="393700" y="795020"/>
                  </a:cubicBezTo>
                  <a:cubicBezTo>
                    <a:pt x="393700" y="749300"/>
                    <a:pt x="388620" y="701040"/>
                    <a:pt x="382270" y="646430"/>
                  </a:cubicBezTo>
                  <a:cubicBezTo>
                    <a:pt x="373380" y="575310"/>
                    <a:pt x="356870" y="448310"/>
                    <a:pt x="341630" y="403860"/>
                  </a:cubicBezTo>
                  <a:cubicBezTo>
                    <a:pt x="336550" y="384810"/>
                    <a:pt x="328930" y="364490"/>
                    <a:pt x="323850" y="364490"/>
                  </a:cubicBezTo>
                  <a:cubicBezTo>
                    <a:pt x="318770" y="365760"/>
                    <a:pt x="311150" y="391160"/>
                    <a:pt x="308610" y="410210"/>
                  </a:cubicBezTo>
                  <a:cubicBezTo>
                    <a:pt x="306070" y="439420"/>
                    <a:pt x="313690" y="481330"/>
                    <a:pt x="321310" y="521970"/>
                  </a:cubicBezTo>
                  <a:cubicBezTo>
                    <a:pt x="331470" y="572770"/>
                    <a:pt x="349250" y="633730"/>
                    <a:pt x="372110" y="688340"/>
                  </a:cubicBezTo>
                  <a:cubicBezTo>
                    <a:pt x="394970" y="744220"/>
                    <a:pt x="426720" y="800100"/>
                    <a:pt x="459740" y="854710"/>
                  </a:cubicBezTo>
                  <a:cubicBezTo>
                    <a:pt x="494030" y="910590"/>
                    <a:pt x="544830" y="986790"/>
                    <a:pt x="574040" y="1017270"/>
                  </a:cubicBezTo>
                  <a:cubicBezTo>
                    <a:pt x="588010" y="1031240"/>
                    <a:pt x="604520" y="1032510"/>
                    <a:pt x="609600" y="1043940"/>
                  </a:cubicBezTo>
                  <a:cubicBezTo>
                    <a:pt x="613410" y="1052830"/>
                    <a:pt x="610870" y="1071880"/>
                    <a:pt x="604520" y="1076960"/>
                  </a:cubicBezTo>
                  <a:cubicBezTo>
                    <a:pt x="598170" y="1082040"/>
                    <a:pt x="579120" y="1084580"/>
                    <a:pt x="570230" y="1075690"/>
                  </a:cubicBezTo>
                  <a:cubicBezTo>
                    <a:pt x="544830" y="1051560"/>
                    <a:pt x="560070" y="890270"/>
                    <a:pt x="547370" y="807720"/>
                  </a:cubicBezTo>
                  <a:cubicBezTo>
                    <a:pt x="535940" y="734060"/>
                    <a:pt x="518160" y="669290"/>
                    <a:pt x="500380" y="599440"/>
                  </a:cubicBezTo>
                  <a:cubicBezTo>
                    <a:pt x="481330" y="528320"/>
                    <a:pt x="459740" y="454660"/>
                    <a:pt x="435610" y="383540"/>
                  </a:cubicBezTo>
                  <a:cubicBezTo>
                    <a:pt x="411480" y="313690"/>
                    <a:pt x="347980" y="214630"/>
                    <a:pt x="353060" y="179070"/>
                  </a:cubicBezTo>
                  <a:cubicBezTo>
                    <a:pt x="355600" y="165100"/>
                    <a:pt x="365760" y="153670"/>
                    <a:pt x="373380" y="152400"/>
                  </a:cubicBezTo>
                  <a:cubicBezTo>
                    <a:pt x="381000" y="151130"/>
                    <a:pt x="397510" y="160020"/>
                    <a:pt x="402590" y="168910"/>
                  </a:cubicBezTo>
                  <a:cubicBezTo>
                    <a:pt x="408940" y="181610"/>
                    <a:pt x="396240" y="201930"/>
                    <a:pt x="398780" y="226060"/>
                  </a:cubicBezTo>
                  <a:cubicBezTo>
                    <a:pt x="402590" y="264160"/>
                    <a:pt x="422910" y="318770"/>
                    <a:pt x="441960" y="379730"/>
                  </a:cubicBezTo>
                  <a:cubicBezTo>
                    <a:pt x="471170" y="468630"/>
                    <a:pt x="563880" y="654050"/>
                    <a:pt x="560070" y="709930"/>
                  </a:cubicBezTo>
                  <a:cubicBezTo>
                    <a:pt x="558800" y="728980"/>
                    <a:pt x="548640" y="748030"/>
                    <a:pt x="541020" y="748030"/>
                  </a:cubicBezTo>
                  <a:cubicBezTo>
                    <a:pt x="518160" y="746760"/>
                    <a:pt x="467360" y="532130"/>
                    <a:pt x="431800" y="447040"/>
                  </a:cubicBezTo>
                  <a:cubicBezTo>
                    <a:pt x="405130" y="381000"/>
                    <a:pt x="378460" y="335280"/>
                    <a:pt x="354330" y="274320"/>
                  </a:cubicBezTo>
                  <a:cubicBezTo>
                    <a:pt x="327660" y="208280"/>
                    <a:pt x="287020" y="105410"/>
                    <a:pt x="283210" y="60960"/>
                  </a:cubicBezTo>
                  <a:cubicBezTo>
                    <a:pt x="281940" y="40640"/>
                    <a:pt x="284480" y="25400"/>
                    <a:pt x="290830" y="15240"/>
                  </a:cubicBezTo>
                  <a:cubicBezTo>
                    <a:pt x="297180" y="7620"/>
                    <a:pt x="306070" y="0"/>
                    <a:pt x="316230" y="0"/>
                  </a:cubicBezTo>
                  <a:cubicBezTo>
                    <a:pt x="331470" y="0"/>
                    <a:pt x="355600" y="21590"/>
                    <a:pt x="377190" y="38100"/>
                  </a:cubicBezTo>
                  <a:cubicBezTo>
                    <a:pt x="406400" y="60960"/>
                    <a:pt x="435610" y="93980"/>
                    <a:pt x="468630" y="130810"/>
                  </a:cubicBezTo>
                  <a:cubicBezTo>
                    <a:pt x="513080" y="180340"/>
                    <a:pt x="577850" y="252730"/>
                    <a:pt x="615950" y="308610"/>
                  </a:cubicBezTo>
                  <a:cubicBezTo>
                    <a:pt x="646430" y="351790"/>
                    <a:pt x="680720" y="434340"/>
                    <a:pt x="687070" y="431800"/>
                  </a:cubicBezTo>
                  <a:cubicBezTo>
                    <a:pt x="689610" y="431800"/>
                    <a:pt x="687070" y="410210"/>
                    <a:pt x="687070" y="410210"/>
                  </a:cubicBezTo>
                  <a:cubicBezTo>
                    <a:pt x="685800" y="410210"/>
                    <a:pt x="685800" y="438150"/>
                    <a:pt x="679450" y="443230"/>
                  </a:cubicBezTo>
                  <a:cubicBezTo>
                    <a:pt x="673100" y="448310"/>
                    <a:pt x="661670" y="449580"/>
                    <a:pt x="650240" y="444500"/>
                  </a:cubicBezTo>
                  <a:cubicBezTo>
                    <a:pt x="619760" y="430530"/>
                    <a:pt x="521970" y="316230"/>
                    <a:pt x="519430" y="283210"/>
                  </a:cubicBezTo>
                  <a:cubicBezTo>
                    <a:pt x="518160" y="270510"/>
                    <a:pt x="528320" y="257810"/>
                    <a:pt x="535940" y="254000"/>
                  </a:cubicBezTo>
                  <a:cubicBezTo>
                    <a:pt x="542290" y="251460"/>
                    <a:pt x="552450" y="254000"/>
                    <a:pt x="563880" y="261620"/>
                  </a:cubicBezTo>
                  <a:cubicBezTo>
                    <a:pt x="599440" y="289560"/>
                    <a:pt x="683260" y="462280"/>
                    <a:pt x="720090" y="539750"/>
                  </a:cubicBezTo>
                  <a:cubicBezTo>
                    <a:pt x="744220" y="590550"/>
                    <a:pt x="778510" y="648970"/>
                    <a:pt x="772160" y="671830"/>
                  </a:cubicBezTo>
                  <a:cubicBezTo>
                    <a:pt x="768350" y="683260"/>
                    <a:pt x="756920" y="688340"/>
                    <a:pt x="744220" y="690880"/>
                  </a:cubicBezTo>
                  <a:cubicBezTo>
                    <a:pt x="718820" y="693420"/>
                    <a:pt x="676910" y="675640"/>
                    <a:pt x="629920" y="651510"/>
                  </a:cubicBezTo>
                  <a:cubicBezTo>
                    <a:pt x="533400" y="601980"/>
                    <a:pt x="298450" y="433070"/>
                    <a:pt x="226060" y="364490"/>
                  </a:cubicBezTo>
                  <a:cubicBezTo>
                    <a:pt x="193040" y="335280"/>
                    <a:pt x="167640" y="309880"/>
                    <a:pt x="165100" y="290830"/>
                  </a:cubicBezTo>
                  <a:cubicBezTo>
                    <a:pt x="163830" y="280670"/>
                    <a:pt x="171450" y="267970"/>
                    <a:pt x="179070" y="262890"/>
                  </a:cubicBezTo>
                  <a:cubicBezTo>
                    <a:pt x="184150" y="260350"/>
                    <a:pt x="196850" y="259080"/>
                    <a:pt x="201930" y="264160"/>
                  </a:cubicBezTo>
                  <a:cubicBezTo>
                    <a:pt x="209550" y="269240"/>
                    <a:pt x="214630" y="292100"/>
                    <a:pt x="210820" y="299720"/>
                  </a:cubicBezTo>
                  <a:cubicBezTo>
                    <a:pt x="208280" y="306070"/>
                    <a:pt x="198120" y="311150"/>
                    <a:pt x="190500" y="311150"/>
                  </a:cubicBezTo>
                  <a:cubicBezTo>
                    <a:pt x="184150" y="311150"/>
                    <a:pt x="172720" y="307340"/>
                    <a:pt x="168910" y="300990"/>
                  </a:cubicBezTo>
                  <a:cubicBezTo>
                    <a:pt x="165100" y="294640"/>
                    <a:pt x="165100" y="276860"/>
                    <a:pt x="170180" y="270510"/>
                  </a:cubicBezTo>
                  <a:cubicBezTo>
                    <a:pt x="175260" y="264160"/>
                    <a:pt x="189230" y="259080"/>
                    <a:pt x="199390" y="262890"/>
                  </a:cubicBezTo>
                  <a:cubicBezTo>
                    <a:pt x="217170" y="267970"/>
                    <a:pt x="227330" y="298450"/>
                    <a:pt x="256540" y="323850"/>
                  </a:cubicBezTo>
                  <a:cubicBezTo>
                    <a:pt x="326390" y="386080"/>
                    <a:pt x="576580" y="554990"/>
                    <a:pt x="652780" y="607060"/>
                  </a:cubicBezTo>
                  <a:cubicBezTo>
                    <a:pt x="684530" y="627380"/>
                    <a:pt x="698500" y="640080"/>
                    <a:pt x="718820" y="647700"/>
                  </a:cubicBezTo>
                  <a:cubicBezTo>
                    <a:pt x="736600" y="654050"/>
                    <a:pt x="763270" y="646430"/>
                    <a:pt x="769620" y="654050"/>
                  </a:cubicBezTo>
                  <a:cubicBezTo>
                    <a:pt x="774700" y="659130"/>
                    <a:pt x="772160" y="671830"/>
                    <a:pt x="769620" y="676910"/>
                  </a:cubicBezTo>
                  <a:cubicBezTo>
                    <a:pt x="765810" y="683260"/>
                    <a:pt x="756920" y="689610"/>
                    <a:pt x="749300" y="690880"/>
                  </a:cubicBezTo>
                  <a:cubicBezTo>
                    <a:pt x="741680" y="690880"/>
                    <a:pt x="735330" y="687070"/>
                    <a:pt x="723900" y="676910"/>
                  </a:cubicBezTo>
                  <a:cubicBezTo>
                    <a:pt x="684530" y="635000"/>
                    <a:pt x="515620" y="340360"/>
                    <a:pt x="519430" y="283210"/>
                  </a:cubicBezTo>
                  <a:cubicBezTo>
                    <a:pt x="520700" y="266700"/>
                    <a:pt x="532130" y="255270"/>
                    <a:pt x="541020" y="252730"/>
                  </a:cubicBezTo>
                  <a:cubicBezTo>
                    <a:pt x="552450" y="250190"/>
                    <a:pt x="567690" y="261620"/>
                    <a:pt x="581660" y="275590"/>
                  </a:cubicBezTo>
                  <a:cubicBezTo>
                    <a:pt x="610870" y="299720"/>
                    <a:pt x="679450" y="379730"/>
                    <a:pt x="687070" y="410210"/>
                  </a:cubicBezTo>
                  <a:cubicBezTo>
                    <a:pt x="689610" y="424180"/>
                    <a:pt x="685800" y="438150"/>
                    <a:pt x="679450" y="443230"/>
                  </a:cubicBezTo>
                  <a:cubicBezTo>
                    <a:pt x="673100" y="448310"/>
                    <a:pt x="651510" y="447040"/>
                    <a:pt x="646430" y="440690"/>
                  </a:cubicBezTo>
                  <a:cubicBezTo>
                    <a:pt x="641350" y="434340"/>
                    <a:pt x="654050" y="410210"/>
                    <a:pt x="648970" y="405130"/>
                  </a:cubicBezTo>
                  <a:cubicBezTo>
                    <a:pt x="645160" y="400050"/>
                    <a:pt x="632460" y="410210"/>
                    <a:pt x="621030" y="405130"/>
                  </a:cubicBezTo>
                  <a:cubicBezTo>
                    <a:pt x="581660" y="386080"/>
                    <a:pt x="494030" y="232410"/>
                    <a:pt x="433070" y="166370"/>
                  </a:cubicBezTo>
                  <a:cubicBezTo>
                    <a:pt x="384810" y="114300"/>
                    <a:pt x="295910" y="63500"/>
                    <a:pt x="289560" y="33020"/>
                  </a:cubicBezTo>
                  <a:cubicBezTo>
                    <a:pt x="287020" y="20320"/>
                    <a:pt x="295910" y="5080"/>
                    <a:pt x="303530" y="2540"/>
                  </a:cubicBezTo>
                  <a:cubicBezTo>
                    <a:pt x="312420" y="0"/>
                    <a:pt x="334010" y="10160"/>
                    <a:pt x="339090" y="19050"/>
                  </a:cubicBezTo>
                  <a:cubicBezTo>
                    <a:pt x="342900" y="25400"/>
                    <a:pt x="331470" y="34290"/>
                    <a:pt x="332740" y="49530"/>
                  </a:cubicBezTo>
                  <a:cubicBezTo>
                    <a:pt x="334010" y="87630"/>
                    <a:pt x="370840" y="172720"/>
                    <a:pt x="400050" y="254000"/>
                  </a:cubicBezTo>
                  <a:cubicBezTo>
                    <a:pt x="444500" y="373380"/>
                    <a:pt x="553720" y="617220"/>
                    <a:pt x="576580" y="692150"/>
                  </a:cubicBezTo>
                  <a:cubicBezTo>
                    <a:pt x="584200" y="716280"/>
                    <a:pt x="590550" y="728980"/>
                    <a:pt x="586740" y="741680"/>
                  </a:cubicBezTo>
                  <a:cubicBezTo>
                    <a:pt x="582930" y="753110"/>
                    <a:pt x="568960" y="769620"/>
                    <a:pt x="557530" y="769620"/>
                  </a:cubicBezTo>
                  <a:cubicBezTo>
                    <a:pt x="544830" y="769620"/>
                    <a:pt x="528320" y="751840"/>
                    <a:pt x="513080" y="727710"/>
                  </a:cubicBezTo>
                  <a:cubicBezTo>
                    <a:pt x="476250" y="671830"/>
                    <a:pt x="422910" y="486410"/>
                    <a:pt x="393700" y="392430"/>
                  </a:cubicBezTo>
                  <a:cubicBezTo>
                    <a:pt x="373380" y="327660"/>
                    <a:pt x="350520" y="264160"/>
                    <a:pt x="347980" y="224790"/>
                  </a:cubicBezTo>
                  <a:cubicBezTo>
                    <a:pt x="345440" y="201930"/>
                    <a:pt x="346710" y="185420"/>
                    <a:pt x="353060" y="172720"/>
                  </a:cubicBezTo>
                  <a:cubicBezTo>
                    <a:pt x="359410" y="162560"/>
                    <a:pt x="370840" y="152400"/>
                    <a:pt x="379730" y="152400"/>
                  </a:cubicBezTo>
                  <a:cubicBezTo>
                    <a:pt x="387350" y="151130"/>
                    <a:pt x="393700" y="158750"/>
                    <a:pt x="402590" y="168910"/>
                  </a:cubicBezTo>
                  <a:cubicBezTo>
                    <a:pt x="425450" y="198120"/>
                    <a:pt x="459740" y="299720"/>
                    <a:pt x="483870" y="369570"/>
                  </a:cubicBezTo>
                  <a:cubicBezTo>
                    <a:pt x="509270" y="440690"/>
                    <a:pt x="529590" y="505460"/>
                    <a:pt x="549910" y="589280"/>
                  </a:cubicBezTo>
                  <a:cubicBezTo>
                    <a:pt x="576580" y="695960"/>
                    <a:pt x="614680" y="871220"/>
                    <a:pt x="619760" y="958850"/>
                  </a:cubicBezTo>
                  <a:cubicBezTo>
                    <a:pt x="622300" y="1005840"/>
                    <a:pt x="623570" y="1049020"/>
                    <a:pt x="612140" y="1066800"/>
                  </a:cubicBezTo>
                  <a:cubicBezTo>
                    <a:pt x="604520" y="1076960"/>
                    <a:pt x="591820" y="1083310"/>
                    <a:pt x="581660" y="1082040"/>
                  </a:cubicBezTo>
                  <a:cubicBezTo>
                    <a:pt x="566420" y="1080770"/>
                    <a:pt x="551180" y="1065530"/>
                    <a:pt x="532130" y="1046480"/>
                  </a:cubicBezTo>
                  <a:cubicBezTo>
                    <a:pt x="499110" y="1013460"/>
                    <a:pt x="449580" y="935990"/>
                    <a:pt x="415290" y="878840"/>
                  </a:cubicBezTo>
                  <a:cubicBezTo>
                    <a:pt x="379730" y="821690"/>
                    <a:pt x="346710" y="762000"/>
                    <a:pt x="322580" y="702310"/>
                  </a:cubicBezTo>
                  <a:cubicBezTo>
                    <a:pt x="299720" y="645160"/>
                    <a:pt x="281940" y="581660"/>
                    <a:pt x="271780" y="527050"/>
                  </a:cubicBezTo>
                  <a:cubicBezTo>
                    <a:pt x="262890" y="483870"/>
                    <a:pt x="257810" y="440690"/>
                    <a:pt x="257810" y="406400"/>
                  </a:cubicBezTo>
                  <a:cubicBezTo>
                    <a:pt x="259080" y="378460"/>
                    <a:pt x="260350" y="351790"/>
                    <a:pt x="267970" y="334010"/>
                  </a:cubicBezTo>
                  <a:cubicBezTo>
                    <a:pt x="274320" y="322580"/>
                    <a:pt x="283210" y="313690"/>
                    <a:pt x="293370" y="308610"/>
                  </a:cubicBezTo>
                  <a:cubicBezTo>
                    <a:pt x="302260" y="303530"/>
                    <a:pt x="312420" y="300990"/>
                    <a:pt x="322580" y="303530"/>
                  </a:cubicBezTo>
                  <a:cubicBezTo>
                    <a:pt x="337820" y="308610"/>
                    <a:pt x="358140" y="327660"/>
                    <a:pt x="369570" y="344170"/>
                  </a:cubicBezTo>
                  <a:cubicBezTo>
                    <a:pt x="381000" y="359410"/>
                    <a:pt x="384810" y="372110"/>
                    <a:pt x="392430" y="396240"/>
                  </a:cubicBezTo>
                  <a:cubicBezTo>
                    <a:pt x="407670" y="447040"/>
                    <a:pt x="424180" y="568960"/>
                    <a:pt x="431800" y="642620"/>
                  </a:cubicBezTo>
                  <a:cubicBezTo>
                    <a:pt x="439420" y="699770"/>
                    <a:pt x="444500" y="750570"/>
                    <a:pt x="444500" y="797560"/>
                  </a:cubicBezTo>
                  <a:cubicBezTo>
                    <a:pt x="444500" y="838200"/>
                    <a:pt x="444500" y="869950"/>
                    <a:pt x="436880" y="909320"/>
                  </a:cubicBezTo>
                  <a:cubicBezTo>
                    <a:pt x="426720" y="958850"/>
                    <a:pt x="412750" y="1046480"/>
                    <a:pt x="384810" y="1068070"/>
                  </a:cubicBezTo>
                  <a:cubicBezTo>
                    <a:pt x="369570" y="1080770"/>
                    <a:pt x="345440" y="1082040"/>
                    <a:pt x="325120" y="1071880"/>
                  </a:cubicBezTo>
                  <a:cubicBezTo>
                    <a:pt x="285750" y="1050290"/>
                    <a:pt x="238760" y="933450"/>
                    <a:pt x="208280" y="861060"/>
                  </a:cubicBezTo>
                  <a:cubicBezTo>
                    <a:pt x="180340" y="792480"/>
                    <a:pt x="160020" y="721360"/>
                    <a:pt x="144780" y="650240"/>
                  </a:cubicBezTo>
                  <a:cubicBezTo>
                    <a:pt x="130810" y="577850"/>
                    <a:pt x="125730" y="505460"/>
                    <a:pt x="123190" y="427990"/>
                  </a:cubicBezTo>
                  <a:cubicBezTo>
                    <a:pt x="119380" y="342900"/>
                    <a:pt x="102870" y="193040"/>
                    <a:pt x="129540" y="158750"/>
                  </a:cubicBezTo>
                  <a:cubicBezTo>
                    <a:pt x="139700" y="144780"/>
                    <a:pt x="162560" y="140970"/>
                    <a:pt x="173990" y="144780"/>
                  </a:cubicBezTo>
                  <a:cubicBezTo>
                    <a:pt x="184150" y="147320"/>
                    <a:pt x="190500" y="156210"/>
                    <a:pt x="199390" y="171450"/>
                  </a:cubicBezTo>
                  <a:cubicBezTo>
                    <a:pt x="224790" y="214630"/>
                    <a:pt x="271780" y="359410"/>
                    <a:pt x="290830" y="448310"/>
                  </a:cubicBezTo>
                  <a:cubicBezTo>
                    <a:pt x="306070" y="525780"/>
                    <a:pt x="312420" y="621030"/>
                    <a:pt x="308610" y="673100"/>
                  </a:cubicBezTo>
                  <a:cubicBezTo>
                    <a:pt x="307340" y="703580"/>
                    <a:pt x="303530" y="723900"/>
                    <a:pt x="294640" y="741680"/>
                  </a:cubicBezTo>
                  <a:cubicBezTo>
                    <a:pt x="287020" y="755650"/>
                    <a:pt x="275590" y="770890"/>
                    <a:pt x="262890" y="774700"/>
                  </a:cubicBezTo>
                  <a:cubicBezTo>
                    <a:pt x="247650" y="777240"/>
                    <a:pt x="223520" y="769620"/>
                    <a:pt x="208280" y="756920"/>
                  </a:cubicBezTo>
                  <a:cubicBezTo>
                    <a:pt x="190500" y="741680"/>
                    <a:pt x="181610" y="715010"/>
                    <a:pt x="167640" y="680720"/>
                  </a:cubicBezTo>
                  <a:cubicBezTo>
                    <a:pt x="146050" y="626110"/>
                    <a:pt x="114300" y="521970"/>
                    <a:pt x="104140" y="452120"/>
                  </a:cubicBezTo>
                  <a:cubicBezTo>
                    <a:pt x="95250" y="394970"/>
                    <a:pt x="95250" y="330200"/>
                    <a:pt x="97790" y="294640"/>
                  </a:cubicBezTo>
                  <a:cubicBezTo>
                    <a:pt x="100330" y="275590"/>
                    <a:pt x="101600" y="260350"/>
                    <a:pt x="107950" y="251460"/>
                  </a:cubicBezTo>
                  <a:cubicBezTo>
                    <a:pt x="114300" y="243840"/>
                    <a:pt x="124460" y="238760"/>
                    <a:pt x="133350" y="238760"/>
                  </a:cubicBezTo>
                  <a:cubicBezTo>
                    <a:pt x="143510" y="237490"/>
                    <a:pt x="154940" y="241300"/>
                    <a:pt x="166370" y="250190"/>
                  </a:cubicBezTo>
                  <a:cubicBezTo>
                    <a:pt x="185420" y="261620"/>
                    <a:pt x="205740" y="289560"/>
                    <a:pt x="224790" y="318770"/>
                  </a:cubicBezTo>
                  <a:cubicBezTo>
                    <a:pt x="252730" y="360680"/>
                    <a:pt x="289560" y="435610"/>
                    <a:pt x="307340" y="482600"/>
                  </a:cubicBezTo>
                  <a:cubicBezTo>
                    <a:pt x="320040" y="516890"/>
                    <a:pt x="327660" y="546100"/>
                    <a:pt x="330200" y="574040"/>
                  </a:cubicBezTo>
                  <a:cubicBezTo>
                    <a:pt x="332740" y="596900"/>
                    <a:pt x="335280" y="621030"/>
                    <a:pt x="328930" y="637540"/>
                  </a:cubicBezTo>
                  <a:cubicBezTo>
                    <a:pt x="323850" y="650240"/>
                    <a:pt x="311150" y="662940"/>
                    <a:pt x="300990" y="665480"/>
                  </a:cubicBezTo>
                  <a:cubicBezTo>
                    <a:pt x="289560" y="668020"/>
                    <a:pt x="273050" y="662940"/>
                    <a:pt x="262890" y="652780"/>
                  </a:cubicBezTo>
                  <a:cubicBezTo>
                    <a:pt x="247650" y="638810"/>
                    <a:pt x="238760" y="607060"/>
                    <a:pt x="231140" y="580390"/>
                  </a:cubicBezTo>
                  <a:cubicBezTo>
                    <a:pt x="222250" y="549910"/>
                    <a:pt x="220980" y="521970"/>
                    <a:pt x="215900" y="480060"/>
                  </a:cubicBezTo>
                  <a:cubicBezTo>
                    <a:pt x="209550" y="412750"/>
                    <a:pt x="198120" y="284480"/>
                    <a:pt x="199390" y="208280"/>
                  </a:cubicBezTo>
                  <a:cubicBezTo>
                    <a:pt x="201930" y="153670"/>
                    <a:pt x="209550" y="95250"/>
                    <a:pt x="217170" y="66040"/>
                  </a:cubicBezTo>
                  <a:cubicBezTo>
                    <a:pt x="220980" y="53340"/>
                    <a:pt x="220980" y="44450"/>
                    <a:pt x="227330" y="38100"/>
                  </a:cubicBezTo>
                  <a:cubicBezTo>
                    <a:pt x="233680" y="31750"/>
                    <a:pt x="241300" y="26670"/>
                    <a:pt x="251460" y="26670"/>
                  </a:cubicBezTo>
                  <a:cubicBezTo>
                    <a:pt x="266700" y="26670"/>
                    <a:pt x="287020" y="35560"/>
                    <a:pt x="309880" y="53340"/>
                  </a:cubicBezTo>
                  <a:cubicBezTo>
                    <a:pt x="354330" y="88900"/>
                    <a:pt x="445770" y="210820"/>
                    <a:pt x="478790" y="266700"/>
                  </a:cubicBezTo>
                  <a:cubicBezTo>
                    <a:pt x="499110" y="299720"/>
                    <a:pt x="518160" y="330200"/>
                    <a:pt x="515620" y="349250"/>
                  </a:cubicBezTo>
                  <a:cubicBezTo>
                    <a:pt x="514350" y="360680"/>
                    <a:pt x="506730" y="369570"/>
                    <a:pt x="499110" y="373380"/>
                  </a:cubicBezTo>
                  <a:cubicBezTo>
                    <a:pt x="492760" y="375920"/>
                    <a:pt x="481330" y="373380"/>
                    <a:pt x="476250" y="369570"/>
                  </a:cubicBezTo>
                  <a:cubicBezTo>
                    <a:pt x="469900" y="365760"/>
                    <a:pt x="467360" y="359410"/>
                    <a:pt x="464820" y="349250"/>
                  </a:cubicBezTo>
                  <a:cubicBezTo>
                    <a:pt x="459740" y="323850"/>
                    <a:pt x="461010" y="238760"/>
                    <a:pt x="476250" y="218440"/>
                  </a:cubicBezTo>
                  <a:cubicBezTo>
                    <a:pt x="483870" y="208280"/>
                    <a:pt x="499110" y="204470"/>
                    <a:pt x="510540" y="205740"/>
                  </a:cubicBezTo>
                  <a:cubicBezTo>
                    <a:pt x="520700" y="208280"/>
                    <a:pt x="527050" y="215900"/>
                    <a:pt x="538480" y="231140"/>
                  </a:cubicBezTo>
                  <a:cubicBezTo>
                    <a:pt x="575310" y="275590"/>
                    <a:pt x="722630" y="508000"/>
                    <a:pt x="712470" y="549910"/>
                  </a:cubicBezTo>
                  <a:cubicBezTo>
                    <a:pt x="709930" y="562610"/>
                    <a:pt x="694690" y="571500"/>
                    <a:pt x="685800" y="570230"/>
                  </a:cubicBezTo>
                  <a:cubicBezTo>
                    <a:pt x="676910" y="568960"/>
                    <a:pt x="660400" y="551180"/>
                    <a:pt x="662940" y="546100"/>
                  </a:cubicBezTo>
                  <a:cubicBezTo>
                    <a:pt x="665480" y="539750"/>
                    <a:pt x="711200" y="538480"/>
                    <a:pt x="713740" y="543560"/>
                  </a:cubicBezTo>
                  <a:cubicBezTo>
                    <a:pt x="715010" y="548640"/>
                    <a:pt x="694690" y="570230"/>
                    <a:pt x="685800" y="570230"/>
                  </a:cubicBezTo>
                  <a:cubicBezTo>
                    <a:pt x="676910" y="570230"/>
                    <a:pt x="669290" y="560070"/>
                    <a:pt x="662940" y="546100"/>
                  </a:cubicBezTo>
                  <a:cubicBezTo>
                    <a:pt x="643890" y="505460"/>
                    <a:pt x="626110" y="316230"/>
                    <a:pt x="638810" y="276860"/>
                  </a:cubicBezTo>
                  <a:cubicBezTo>
                    <a:pt x="642620" y="264160"/>
                    <a:pt x="650240" y="257810"/>
                    <a:pt x="657860" y="255270"/>
                  </a:cubicBezTo>
                  <a:cubicBezTo>
                    <a:pt x="665480" y="254000"/>
                    <a:pt x="676910" y="257810"/>
                    <a:pt x="685800" y="266700"/>
                  </a:cubicBezTo>
                  <a:cubicBezTo>
                    <a:pt x="702310" y="284480"/>
                    <a:pt x="722630" y="359410"/>
                    <a:pt x="726440" y="389890"/>
                  </a:cubicBezTo>
                  <a:cubicBezTo>
                    <a:pt x="728980" y="406400"/>
                    <a:pt x="728980" y="416560"/>
                    <a:pt x="725170" y="429260"/>
                  </a:cubicBezTo>
                  <a:cubicBezTo>
                    <a:pt x="720090" y="443230"/>
                    <a:pt x="712470" y="466090"/>
                    <a:pt x="699770" y="471170"/>
                  </a:cubicBezTo>
                  <a:cubicBezTo>
                    <a:pt x="687070" y="476250"/>
                    <a:pt x="662940" y="469900"/>
                    <a:pt x="647700" y="457200"/>
                  </a:cubicBezTo>
                  <a:cubicBezTo>
                    <a:pt x="621030" y="435610"/>
                    <a:pt x="589280" y="358140"/>
                    <a:pt x="579120" y="322580"/>
                  </a:cubicBezTo>
                  <a:cubicBezTo>
                    <a:pt x="572770" y="302260"/>
                    <a:pt x="567690" y="283210"/>
                    <a:pt x="572770" y="273050"/>
                  </a:cubicBezTo>
                  <a:cubicBezTo>
                    <a:pt x="577850" y="264160"/>
                    <a:pt x="596900" y="257810"/>
                    <a:pt x="604520" y="260350"/>
                  </a:cubicBezTo>
                  <a:cubicBezTo>
                    <a:pt x="612140" y="262890"/>
                    <a:pt x="617220" y="273050"/>
                    <a:pt x="621030" y="284480"/>
                  </a:cubicBezTo>
                  <a:cubicBezTo>
                    <a:pt x="627380" y="306070"/>
                    <a:pt x="624840" y="361950"/>
                    <a:pt x="618490" y="387350"/>
                  </a:cubicBezTo>
                  <a:cubicBezTo>
                    <a:pt x="614680" y="403860"/>
                    <a:pt x="609600" y="419100"/>
                    <a:pt x="601980" y="426720"/>
                  </a:cubicBezTo>
                  <a:cubicBezTo>
                    <a:pt x="595630" y="433070"/>
                    <a:pt x="588010" y="438150"/>
                    <a:pt x="579120" y="438150"/>
                  </a:cubicBezTo>
                  <a:cubicBezTo>
                    <a:pt x="566420" y="438150"/>
                    <a:pt x="549910" y="433070"/>
                    <a:pt x="535940" y="420370"/>
                  </a:cubicBezTo>
                  <a:cubicBezTo>
                    <a:pt x="509270" y="397510"/>
                    <a:pt x="482600" y="325120"/>
                    <a:pt x="461010" y="276860"/>
                  </a:cubicBezTo>
                  <a:cubicBezTo>
                    <a:pt x="440690" y="229870"/>
                    <a:pt x="407670" y="158750"/>
                    <a:pt x="411480" y="134620"/>
                  </a:cubicBezTo>
                  <a:cubicBezTo>
                    <a:pt x="412750" y="124460"/>
                    <a:pt x="419100" y="118110"/>
                    <a:pt x="425450" y="115570"/>
                  </a:cubicBezTo>
                  <a:cubicBezTo>
                    <a:pt x="431800" y="111760"/>
                    <a:pt x="443230" y="111760"/>
                    <a:pt x="449580" y="115570"/>
                  </a:cubicBezTo>
                  <a:cubicBezTo>
                    <a:pt x="455930" y="120650"/>
                    <a:pt x="459740" y="127000"/>
                    <a:pt x="461010" y="142240"/>
                  </a:cubicBezTo>
                  <a:cubicBezTo>
                    <a:pt x="469900" y="195580"/>
                    <a:pt x="424180" y="434340"/>
                    <a:pt x="398780" y="541020"/>
                  </a:cubicBezTo>
                  <a:cubicBezTo>
                    <a:pt x="381000" y="613410"/>
                    <a:pt x="361950" y="687070"/>
                    <a:pt x="340360" y="721360"/>
                  </a:cubicBezTo>
                  <a:cubicBezTo>
                    <a:pt x="331470" y="739140"/>
                    <a:pt x="321310" y="754380"/>
                    <a:pt x="309880" y="754380"/>
                  </a:cubicBezTo>
                  <a:cubicBezTo>
                    <a:pt x="297180" y="755650"/>
                    <a:pt x="276860" y="740410"/>
                    <a:pt x="267970" y="718820"/>
                  </a:cubicBezTo>
                  <a:cubicBezTo>
                    <a:pt x="246380" y="668020"/>
                    <a:pt x="275590" y="494030"/>
                    <a:pt x="284480" y="411480"/>
                  </a:cubicBezTo>
                  <a:cubicBezTo>
                    <a:pt x="290830" y="354330"/>
                    <a:pt x="297180" y="313690"/>
                    <a:pt x="307340" y="269240"/>
                  </a:cubicBezTo>
                  <a:cubicBezTo>
                    <a:pt x="317500" y="228600"/>
                    <a:pt x="328930" y="187960"/>
                    <a:pt x="344170" y="154940"/>
                  </a:cubicBezTo>
                  <a:cubicBezTo>
                    <a:pt x="355600" y="127000"/>
                    <a:pt x="370840" y="91440"/>
                    <a:pt x="384810" y="81280"/>
                  </a:cubicBezTo>
                  <a:cubicBezTo>
                    <a:pt x="392430" y="74930"/>
                    <a:pt x="401320" y="73660"/>
                    <a:pt x="407670" y="76200"/>
                  </a:cubicBezTo>
                  <a:cubicBezTo>
                    <a:pt x="415290" y="77470"/>
                    <a:pt x="421640" y="83820"/>
                    <a:pt x="425450" y="92710"/>
                  </a:cubicBezTo>
                  <a:cubicBezTo>
                    <a:pt x="431800" y="109220"/>
                    <a:pt x="426720" y="144780"/>
                    <a:pt x="421640" y="182880"/>
                  </a:cubicBezTo>
                  <a:cubicBezTo>
                    <a:pt x="411480" y="250190"/>
                    <a:pt x="382270" y="364490"/>
                    <a:pt x="353060" y="458470"/>
                  </a:cubicBezTo>
                  <a:cubicBezTo>
                    <a:pt x="322580" y="556260"/>
                    <a:pt x="280670" y="671830"/>
                    <a:pt x="241300" y="759460"/>
                  </a:cubicBezTo>
                  <a:cubicBezTo>
                    <a:pt x="208280" y="830580"/>
                    <a:pt x="176530" y="897890"/>
                    <a:pt x="138430" y="947420"/>
                  </a:cubicBezTo>
                  <a:cubicBezTo>
                    <a:pt x="109220" y="984250"/>
                    <a:pt x="66040" y="1027430"/>
                    <a:pt x="43180" y="1035050"/>
                  </a:cubicBezTo>
                  <a:cubicBezTo>
                    <a:pt x="34290" y="1038860"/>
                    <a:pt x="25400" y="1038860"/>
                    <a:pt x="20320" y="1035050"/>
                  </a:cubicBezTo>
                  <a:cubicBezTo>
                    <a:pt x="13970" y="1032510"/>
                    <a:pt x="8890" y="1026160"/>
                    <a:pt x="6350" y="1016000"/>
                  </a:cubicBezTo>
                  <a:cubicBezTo>
                    <a:pt x="0" y="982980"/>
                    <a:pt x="21590" y="873760"/>
                    <a:pt x="43180" y="801370"/>
                  </a:cubicBezTo>
                  <a:cubicBezTo>
                    <a:pt x="64770" y="722630"/>
                    <a:pt x="97790" y="635000"/>
                    <a:pt x="140970" y="562610"/>
                  </a:cubicBezTo>
                  <a:cubicBezTo>
                    <a:pt x="184150" y="490220"/>
                    <a:pt x="250190" y="417830"/>
                    <a:pt x="299720" y="367030"/>
                  </a:cubicBezTo>
                  <a:cubicBezTo>
                    <a:pt x="336550" y="328930"/>
                    <a:pt x="367030" y="306070"/>
                    <a:pt x="403860" y="276860"/>
                  </a:cubicBezTo>
                  <a:cubicBezTo>
                    <a:pt x="440690" y="246380"/>
                    <a:pt x="494030" y="194310"/>
                    <a:pt x="520700" y="191770"/>
                  </a:cubicBezTo>
                  <a:cubicBezTo>
                    <a:pt x="534670" y="190500"/>
                    <a:pt x="548640" y="196850"/>
                    <a:pt x="552450" y="204470"/>
                  </a:cubicBezTo>
                  <a:cubicBezTo>
                    <a:pt x="556260" y="212090"/>
                    <a:pt x="543560" y="236220"/>
                    <a:pt x="543560" y="2362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4785" y="328612"/>
            <a:ext cx="1353502" cy="1253490"/>
            <a:chOff x="0" y="0"/>
            <a:chExt cx="1804670" cy="1671320"/>
          </a:xfrm>
        </p:grpSpPr>
        <p:sp>
          <p:nvSpPr>
            <p:cNvPr id="10" name="Freeform 10"/>
            <p:cNvSpPr/>
            <p:nvPr/>
          </p:nvSpPr>
          <p:spPr>
            <a:xfrm>
              <a:off x="50800" y="31750"/>
              <a:ext cx="1713230" cy="1592580"/>
            </a:xfrm>
            <a:custGeom>
              <a:avLst/>
              <a:gdLst/>
              <a:ahLst/>
              <a:cxnLst/>
              <a:rect l="l" t="t" r="r" b="b"/>
              <a:pathLst>
                <a:path w="1713230" h="1592580">
                  <a:moveTo>
                    <a:pt x="0" y="494030"/>
                  </a:moveTo>
                  <a:cubicBezTo>
                    <a:pt x="11430" y="424180"/>
                    <a:pt x="8890" y="403860"/>
                    <a:pt x="12700" y="389890"/>
                  </a:cubicBezTo>
                  <a:cubicBezTo>
                    <a:pt x="15240" y="379730"/>
                    <a:pt x="20320" y="373380"/>
                    <a:pt x="22860" y="365760"/>
                  </a:cubicBezTo>
                  <a:cubicBezTo>
                    <a:pt x="25400" y="356870"/>
                    <a:pt x="24130" y="349250"/>
                    <a:pt x="27940" y="340360"/>
                  </a:cubicBezTo>
                  <a:cubicBezTo>
                    <a:pt x="31750" y="326390"/>
                    <a:pt x="45720" y="309880"/>
                    <a:pt x="53340" y="293370"/>
                  </a:cubicBezTo>
                  <a:cubicBezTo>
                    <a:pt x="60960" y="278130"/>
                    <a:pt x="64770" y="257810"/>
                    <a:pt x="72390" y="245110"/>
                  </a:cubicBezTo>
                  <a:cubicBezTo>
                    <a:pt x="78740" y="237490"/>
                    <a:pt x="85090" y="233680"/>
                    <a:pt x="90170" y="226060"/>
                  </a:cubicBezTo>
                  <a:cubicBezTo>
                    <a:pt x="95250" y="218440"/>
                    <a:pt x="96520" y="210820"/>
                    <a:pt x="102870" y="203200"/>
                  </a:cubicBezTo>
                  <a:cubicBezTo>
                    <a:pt x="111760" y="191770"/>
                    <a:pt x="129540" y="180340"/>
                    <a:pt x="140970" y="167640"/>
                  </a:cubicBezTo>
                  <a:cubicBezTo>
                    <a:pt x="153670" y="154940"/>
                    <a:pt x="165100" y="137160"/>
                    <a:pt x="176530" y="128270"/>
                  </a:cubicBezTo>
                  <a:cubicBezTo>
                    <a:pt x="184150" y="121920"/>
                    <a:pt x="191770" y="120650"/>
                    <a:pt x="198120" y="115570"/>
                  </a:cubicBezTo>
                  <a:cubicBezTo>
                    <a:pt x="205740" y="110490"/>
                    <a:pt x="209550" y="102870"/>
                    <a:pt x="218440" y="97790"/>
                  </a:cubicBezTo>
                  <a:cubicBezTo>
                    <a:pt x="229870" y="90170"/>
                    <a:pt x="250190" y="83820"/>
                    <a:pt x="265430" y="76200"/>
                  </a:cubicBezTo>
                  <a:cubicBezTo>
                    <a:pt x="281940" y="68580"/>
                    <a:pt x="297180" y="54610"/>
                    <a:pt x="311150" y="49530"/>
                  </a:cubicBezTo>
                  <a:cubicBezTo>
                    <a:pt x="320040" y="46990"/>
                    <a:pt x="328930" y="46990"/>
                    <a:pt x="336550" y="44450"/>
                  </a:cubicBezTo>
                  <a:cubicBezTo>
                    <a:pt x="345440" y="41910"/>
                    <a:pt x="350520" y="36830"/>
                    <a:pt x="360680" y="34290"/>
                  </a:cubicBezTo>
                  <a:cubicBezTo>
                    <a:pt x="374650" y="30480"/>
                    <a:pt x="396240" y="31750"/>
                    <a:pt x="412750" y="29210"/>
                  </a:cubicBezTo>
                  <a:cubicBezTo>
                    <a:pt x="430530" y="26670"/>
                    <a:pt x="449580" y="19050"/>
                    <a:pt x="463550" y="19050"/>
                  </a:cubicBezTo>
                  <a:cubicBezTo>
                    <a:pt x="473710" y="19050"/>
                    <a:pt x="481330" y="21590"/>
                    <a:pt x="490220" y="22860"/>
                  </a:cubicBezTo>
                  <a:cubicBezTo>
                    <a:pt x="499110" y="22860"/>
                    <a:pt x="506730" y="19050"/>
                    <a:pt x="516890" y="20320"/>
                  </a:cubicBezTo>
                  <a:cubicBezTo>
                    <a:pt x="530860" y="20320"/>
                    <a:pt x="549910" y="29210"/>
                    <a:pt x="567690" y="31750"/>
                  </a:cubicBezTo>
                  <a:cubicBezTo>
                    <a:pt x="584200" y="35560"/>
                    <a:pt x="605790" y="34290"/>
                    <a:pt x="618490" y="38100"/>
                  </a:cubicBezTo>
                  <a:cubicBezTo>
                    <a:pt x="628650" y="41910"/>
                    <a:pt x="635000" y="46990"/>
                    <a:pt x="642620" y="49530"/>
                  </a:cubicBezTo>
                  <a:cubicBezTo>
                    <a:pt x="650240" y="53340"/>
                    <a:pt x="659130" y="52070"/>
                    <a:pt x="668020" y="55880"/>
                  </a:cubicBezTo>
                  <a:cubicBezTo>
                    <a:pt x="681990" y="60960"/>
                    <a:pt x="697230" y="74930"/>
                    <a:pt x="712470" y="83820"/>
                  </a:cubicBezTo>
                  <a:cubicBezTo>
                    <a:pt x="727710" y="92710"/>
                    <a:pt x="748030" y="97790"/>
                    <a:pt x="759460" y="106680"/>
                  </a:cubicBezTo>
                  <a:cubicBezTo>
                    <a:pt x="768350" y="111760"/>
                    <a:pt x="772160" y="119380"/>
                    <a:pt x="778510" y="124460"/>
                  </a:cubicBezTo>
                  <a:cubicBezTo>
                    <a:pt x="784860" y="129540"/>
                    <a:pt x="792480" y="132080"/>
                    <a:pt x="800100" y="138430"/>
                  </a:cubicBezTo>
                  <a:cubicBezTo>
                    <a:pt x="811530" y="148590"/>
                    <a:pt x="826770" y="171450"/>
                    <a:pt x="834390" y="179070"/>
                  </a:cubicBezTo>
                  <a:cubicBezTo>
                    <a:pt x="836930" y="181610"/>
                    <a:pt x="836930" y="184150"/>
                    <a:pt x="839470" y="185420"/>
                  </a:cubicBezTo>
                  <a:cubicBezTo>
                    <a:pt x="845820" y="187960"/>
                    <a:pt x="863600" y="193040"/>
                    <a:pt x="869950" y="186690"/>
                  </a:cubicBezTo>
                  <a:cubicBezTo>
                    <a:pt x="883920" y="171450"/>
                    <a:pt x="833120" y="66040"/>
                    <a:pt x="861060" y="43180"/>
                  </a:cubicBezTo>
                  <a:cubicBezTo>
                    <a:pt x="914400" y="0"/>
                    <a:pt x="1243330" y="120650"/>
                    <a:pt x="1341120" y="176530"/>
                  </a:cubicBezTo>
                  <a:cubicBezTo>
                    <a:pt x="1393190" y="205740"/>
                    <a:pt x="1416050" y="254000"/>
                    <a:pt x="1445260" y="274320"/>
                  </a:cubicBezTo>
                  <a:cubicBezTo>
                    <a:pt x="1461770" y="285750"/>
                    <a:pt x="1471930" y="285750"/>
                    <a:pt x="1488440" y="297180"/>
                  </a:cubicBezTo>
                  <a:cubicBezTo>
                    <a:pt x="1513840" y="313690"/>
                    <a:pt x="1551940" y="345440"/>
                    <a:pt x="1576070" y="373380"/>
                  </a:cubicBezTo>
                  <a:cubicBezTo>
                    <a:pt x="1598930" y="397510"/>
                    <a:pt x="1610360" y="426720"/>
                    <a:pt x="1630680" y="450850"/>
                  </a:cubicBezTo>
                  <a:cubicBezTo>
                    <a:pt x="1652270" y="474980"/>
                    <a:pt x="1691640" y="490220"/>
                    <a:pt x="1701800" y="518160"/>
                  </a:cubicBezTo>
                  <a:cubicBezTo>
                    <a:pt x="1713230" y="546100"/>
                    <a:pt x="1691640" y="589280"/>
                    <a:pt x="1691640" y="621030"/>
                  </a:cubicBezTo>
                  <a:cubicBezTo>
                    <a:pt x="1692910" y="646430"/>
                    <a:pt x="1700530" y="665480"/>
                    <a:pt x="1701800" y="692150"/>
                  </a:cubicBezTo>
                  <a:cubicBezTo>
                    <a:pt x="1701800" y="725170"/>
                    <a:pt x="1695450" y="775970"/>
                    <a:pt x="1687830" y="807720"/>
                  </a:cubicBezTo>
                  <a:cubicBezTo>
                    <a:pt x="1682750" y="830580"/>
                    <a:pt x="1673860" y="838200"/>
                    <a:pt x="1667510" y="866140"/>
                  </a:cubicBezTo>
                  <a:cubicBezTo>
                    <a:pt x="1653540" y="923290"/>
                    <a:pt x="1684020" y="1054100"/>
                    <a:pt x="1638300" y="1143000"/>
                  </a:cubicBezTo>
                  <a:cubicBezTo>
                    <a:pt x="1578610" y="1263650"/>
                    <a:pt x="1408430" y="1414780"/>
                    <a:pt x="1264920" y="1488440"/>
                  </a:cubicBezTo>
                  <a:cubicBezTo>
                    <a:pt x="1123950" y="1560830"/>
                    <a:pt x="947420" y="1592580"/>
                    <a:pt x="786130" y="1587500"/>
                  </a:cubicBezTo>
                  <a:cubicBezTo>
                    <a:pt x="621030" y="1582420"/>
                    <a:pt x="411480" y="1551940"/>
                    <a:pt x="285750" y="1450340"/>
                  </a:cubicBezTo>
                  <a:cubicBezTo>
                    <a:pt x="154940" y="1344930"/>
                    <a:pt x="44450" y="1084580"/>
                    <a:pt x="29210" y="953770"/>
                  </a:cubicBezTo>
                  <a:cubicBezTo>
                    <a:pt x="19050" y="873760"/>
                    <a:pt x="80010" y="781050"/>
                    <a:pt x="76200" y="754380"/>
                  </a:cubicBezTo>
                  <a:cubicBezTo>
                    <a:pt x="76200" y="746760"/>
                    <a:pt x="72390" y="746760"/>
                    <a:pt x="69850" y="740410"/>
                  </a:cubicBezTo>
                  <a:cubicBezTo>
                    <a:pt x="63500" y="730250"/>
                    <a:pt x="46990" y="709930"/>
                    <a:pt x="40640" y="697230"/>
                  </a:cubicBezTo>
                  <a:cubicBezTo>
                    <a:pt x="36830" y="687070"/>
                    <a:pt x="38100" y="679450"/>
                    <a:pt x="34290" y="671830"/>
                  </a:cubicBezTo>
                  <a:cubicBezTo>
                    <a:pt x="31750" y="662940"/>
                    <a:pt x="25400" y="657860"/>
                    <a:pt x="22860" y="647700"/>
                  </a:cubicBezTo>
                  <a:cubicBezTo>
                    <a:pt x="17780" y="635000"/>
                    <a:pt x="17780" y="613410"/>
                    <a:pt x="15240" y="595630"/>
                  </a:cubicBezTo>
                  <a:cubicBezTo>
                    <a:pt x="11430" y="579120"/>
                    <a:pt x="2540" y="560070"/>
                    <a:pt x="1270" y="546100"/>
                  </a:cubicBezTo>
                  <a:cubicBezTo>
                    <a:pt x="1270" y="535940"/>
                    <a:pt x="3810" y="528320"/>
                    <a:pt x="3810" y="519430"/>
                  </a:cubicBezTo>
                  <a:cubicBezTo>
                    <a:pt x="3810" y="510540"/>
                    <a:pt x="0" y="494030"/>
                    <a:pt x="0" y="4940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88773" y="3551052"/>
            <a:ext cx="1928465" cy="935391"/>
            <a:chOff x="0" y="0"/>
            <a:chExt cx="2571287" cy="12471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2571287" cy="704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05"/>
                </a:lnSpc>
                <a:spcBef>
                  <a:spcPct val="0"/>
                </a:spcBef>
              </a:pPr>
              <a:r>
                <a:rPr lang="en-US" sz="3146">
                  <a:solidFill>
                    <a:srgbClr val="FFFFFF"/>
                  </a:solidFill>
                  <a:latin typeface="Canva Sans Bold"/>
                </a:rPr>
                <a:t>MongoDB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01182"/>
              <a:ext cx="1608611" cy="44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EBEBEB"/>
                  </a:solidFill>
                  <a:latin typeface="Canva Sans Bold"/>
                </a:rPr>
                <a:t>Database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03605" y="3551052"/>
            <a:ext cx="1509702" cy="935391"/>
            <a:chOff x="0" y="0"/>
            <a:chExt cx="2012936" cy="124718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2012936" cy="704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05"/>
                </a:lnSpc>
                <a:spcBef>
                  <a:spcPct val="0"/>
                </a:spcBef>
              </a:pPr>
              <a:r>
                <a:rPr lang="en-US" sz="3146">
                  <a:solidFill>
                    <a:srgbClr val="FFFFFF"/>
                  </a:solidFill>
                  <a:latin typeface="Canva Sans Bold"/>
                </a:rPr>
                <a:t>Express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01182"/>
              <a:ext cx="1956053" cy="44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EBEBEB"/>
                  </a:solidFill>
                  <a:latin typeface="Canva Sans Bold"/>
                </a:rPr>
                <a:t>Web Server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11876" y="3544790"/>
            <a:ext cx="1525291" cy="947916"/>
            <a:chOff x="0" y="0"/>
            <a:chExt cx="2033721" cy="126388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2033721" cy="704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05"/>
                </a:lnSpc>
                <a:spcBef>
                  <a:spcPct val="0"/>
                </a:spcBef>
              </a:pPr>
              <a:r>
                <a:rPr lang="en-US" sz="3146">
                  <a:solidFill>
                    <a:srgbClr val="FFFFFF"/>
                  </a:solidFill>
                  <a:latin typeface="Canva Sans Bold"/>
                </a:rPr>
                <a:t>React js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17881"/>
              <a:ext cx="1582211" cy="44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EBEBEB"/>
                  </a:solidFill>
                  <a:latin typeface="Canva Sans Bold"/>
                </a:rPr>
                <a:t>Frontend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35735" y="3544790"/>
            <a:ext cx="1463492" cy="947916"/>
            <a:chOff x="0" y="0"/>
            <a:chExt cx="1951323" cy="126388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951323" cy="704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05"/>
                </a:lnSpc>
                <a:spcBef>
                  <a:spcPct val="0"/>
                </a:spcBef>
              </a:pPr>
              <a:r>
                <a:rPr lang="en-US" sz="3146">
                  <a:solidFill>
                    <a:srgbClr val="FFFFFF"/>
                  </a:solidFill>
                  <a:latin typeface="Canva Sans Bold"/>
                </a:rPr>
                <a:t>Node js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7881"/>
              <a:ext cx="1473049" cy="44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EBEBEB"/>
                  </a:solidFill>
                  <a:latin typeface="Canva Sans Bold"/>
                </a:rPr>
                <a:t>Backend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049019" y="-132454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6609" y="2522778"/>
            <a:ext cx="8968208" cy="137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609" y="3774874"/>
            <a:ext cx="10991397" cy="16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FRONTEND DEV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536649" y="542161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-6927" y="6160077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844297" y="2793653"/>
            <a:ext cx="4584250" cy="88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4"/>
              </a:lnSpc>
              <a:spcBef>
                <a:spcPct val="0"/>
              </a:spcBef>
            </a:pPr>
            <a:r>
              <a:rPr lang="en-US" sz="5110">
                <a:solidFill>
                  <a:srgbClr val="000000"/>
                </a:solidFill>
                <a:latin typeface="Lato Bold"/>
              </a:rPr>
              <a:t>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670519" y="-7673263"/>
            <a:ext cx="2946964" cy="18288003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3102933" y="6235310"/>
            <a:ext cx="0" cy="8974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flipH="1">
            <a:off x="7047518" y="6235310"/>
            <a:ext cx="0" cy="8974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flipH="1">
            <a:off x="11060960" y="6235310"/>
            <a:ext cx="0" cy="8974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H="1">
            <a:off x="15024786" y="6235310"/>
            <a:ext cx="0" cy="8974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1049215" y="7113670"/>
            <a:ext cx="1621008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0628962" y="4685117"/>
            <a:ext cx="863996" cy="1218456"/>
          </a:xfrm>
          <a:custGeom>
            <a:avLst/>
            <a:gdLst/>
            <a:ahLst/>
            <a:cxnLst/>
            <a:rect l="l" t="t" r="r" b="b"/>
            <a:pathLst>
              <a:path w="863996" h="1218456">
                <a:moveTo>
                  <a:pt x="0" y="0"/>
                </a:moveTo>
                <a:lnTo>
                  <a:pt x="863996" y="0"/>
                </a:lnTo>
                <a:lnTo>
                  <a:pt x="863996" y="1218456"/>
                </a:lnTo>
                <a:lnTo>
                  <a:pt x="0" y="121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570572" y="4842601"/>
            <a:ext cx="908428" cy="1135535"/>
          </a:xfrm>
          <a:custGeom>
            <a:avLst/>
            <a:gdLst/>
            <a:ahLst/>
            <a:cxnLst/>
            <a:rect l="l" t="t" r="r" b="b"/>
            <a:pathLst>
              <a:path w="908428" h="1135535">
                <a:moveTo>
                  <a:pt x="0" y="0"/>
                </a:moveTo>
                <a:lnTo>
                  <a:pt x="908428" y="0"/>
                </a:lnTo>
                <a:lnTo>
                  <a:pt x="908428" y="1135534"/>
                </a:lnTo>
                <a:lnTo>
                  <a:pt x="0" y="1135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292565" y="7412421"/>
            <a:ext cx="3582636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swald Bold"/>
              </a:rPr>
              <a:t>PART THAT THE USER SEES (UI)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8692" y="7412421"/>
            <a:ext cx="3582636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000000"/>
                </a:solidFill>
                <a:latin typeface="Oswald Bold"/>
              </a:rPr>
              <a:t>CSS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swald Bold"/>
              </a:rPr>
              <a:t>(STYLING)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01256" y="7422581"/>
            <a:ext cx="3582636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699">
                <a:solidFill>
                  <a:srgbClr val="000000"/>
                </a:solidFill>
                <a:latin typeface="Oswald Bold"/>
              </a:rPr>
              <a:t>HTML</a:t>
            </a:r>
          </a:p>
          <a:p>
            <a:pPr marL="0" lvl="0" indent="0" algn="ctr">
              <a:lnSpc>
                <a:spcPts val="296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swald Bold"/>
              </a:rPr>
              <a:t>(STRUCTURE)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1328" y="7412421"/>
            <a:ext cx="463209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000000"/>
                </a:solidFill>
                <a:latin typeface="Oswald Bold"/>
              </a:rPr>
              <a:t>JAVASCRIPT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swald Bold"/>
              </a:rPr>
              <a:t>(BEHAVIOUR)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0350" y="930836"/>
            <a:ext cx="12997025" cy="144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F8F8F8"/>
                </a:solidFill>
                <a:latin typeface="Oswald Bold"/>
              </a:rPr>
              <a:t>WHAT IS FRONTEND?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615" y="5313395"/>
            <a:ext cx="3582636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vetica World Bold"/>
              </a:rPr>
              <a:t>DEFINITION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6614898" y="4800263"/>
            <a:ext cx="865240" cy="1220210"/>
          </a:xfrm>
          <a:custGeom>
            <a:avLst/>
            <a:gdLst/>
            <a:ahLst/>
            <a:cxnLst/>
            <a:rect l="l" t="t" r="r" b="b"/>
            <a:pathLst>
              <a:path w="865240" h="1220210">
                <a:moveTo>
                  <a:pt x="0" y="0"/>
                </a:moveTo>
                <a:lnTo>
                  <a:pt x="865240" y="0"/>
                </a:lnTo>
                <a:lnTo>
                  <a:pt x="865240" y="1220210"/>
                </a:lnTo>
                <a:lnTo>
                  <a:pt x="0" y="1220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51431"/>
            <a:ext cx="7151147" cy="5846067"/>
          </a:xfrm>
          <a:custGeom>
            <a:avLst/>
            <a:gdLst/>
            <a:ahLst/>
            <a:cxnLst/>
            <a:rect l="l" t="t" r="r" b="b"/>
            <a:pathLst>
              <a:path w="7151147" h="5846067">
                <a:moveTo>
                  <a:pt x="0" y="0"/>
                </a:moveTo>
                <a:lnTo>
                  <a:pt x="7151147" y="0"/>
                </a:lnTo>
                <a:lnTo>
                  <a:pt x="7151147" y="5846067"/>
                </a:lnTo>
                <a:lnTo>
                  <a:pt x="0" y="5846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07" r="-109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903642" y="2255916"/>
            <a:ext cx="1234671" cy="1741203"/>
          </a:xfrm>
          <a:custGeom>
            <a:avLst/>
            <a:gdLst/>
            <a:ahLst/>
            <a:cxnLst/>
            <a:rect l="l" t="t" r="r" b="b"/>
            <a:pathLst>
              <a:path w="1234671" h="1741203">
                <a:moveTo>
                  <a:pt x="0" y="0"/>
                </a:moveTo>
                <a:lnTo>
                  <a:pt x="1234671" y="0"/>
                </a:lnTo>
                <a:lnTo>
                  <a:pt x="1234671" y="1741203"/>
                </a:lnTo>
                <a:lnTo>
                  <a:pt x="0" y="174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8846597" y="4526718"/>
            <a:ext cx="0" cy="33491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510541" y="5250894"/>
            <a:ext cx="834042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B"/>
                </a:solidFill>
                <a:latin typeface="Canva Sans"/>
              </a:rPr>
              <a:t>Markup language for creating webpages.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58583" y="2351166"/>
            <a:ext cx="12997025" cy="144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000000"/>
                </a:solidFill>
                <a:latin typeface="Oswald Bold"/>
              </a:rPr>
              <a:t>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0541" y="6812359"/>
            <a:ext cx="83404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B"/>
                </a:solidFill>
                <a:latin typeface="Canva Sans"/>
              </a:rPr>
              <a:t>Defines the </a:t>
            </a:r>
            <a:r>
              <a:rPr lang="en-US" sz="3399">
                <a:solidFill>
                  <a:srgbClr val="1D1D1B"/>
                </a:solidFill>
                <a:latin typeface="Canva Sans Bold"/>
              </a:rPr>
              <a:t>structure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7814490" y="-9331037"/>
            <a:ext cx="3392104" cy="19476059"/>
            <a:chOff x="0" y="0"/>
            <a:chExt cx="1445852" cy="8301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37510" y="1028700"/>
            <a:ext cx="1280099" cy="1805268"/>
          </a:xfrm>
          <a:custGeom>
            <a:avLst/>
            <a:gdLst/>
            <a:ahLst/>
            <a:cxnLst/>
            <a:rect l="l" t="t" r="r" b="b"/>
            <a:pathLst>
              <a:path w="1280099" h="1805268">
                <a:moveTo>
                  <a:pt x="0" y="0"/>
                </a:moveTo>
                <a:lnTo>
                  <a:pt x="1280100" y="0"/>
                </a:lnTo>
                <a:lnTo>
                  <a:pt x="1280100" y="1805268"/>
                </a:lnTo>
                <a:lnTo>
                  <a:pt x="0" y="180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V="1">
            <a:off x="9196342" y="3327016"/>
            <a:ext cx="0" cy="33491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7539718" y="452917"/>
            <a:ext cx="3392104" cy="19476059"/>
            <a:chOff x="0" y="0"/>
            <a:chExt cx="1445852" cy="8301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445852" cy="839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413349"/>
            <a:ext cx="8664833" cy="4893082"/>
          </a:xfrm>
          <a:custGeom>
            <a:avLst/>
            <a:gdLst/>
            <a:ahLst/>
            <a:cxnLst/>
            <a:rect l="l" t="t" r="r" b="b"/>
            <a:pathLst>
              <a:path w="8664833" h="4893082">
                <a:moveTo>
                  <a:pt x="0" y="0"/>
                </a:moveTo>
                <a:lnTo>
                  <a:pt x="8664833" y="0"/>
                </a:lnTo>
                <a:lnTo>
                  <a:pt x="8664833" y="4893082"/>
                </a:lnTo>
                <a:lnTo>
                  <a:pt x="0" y="489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863273" y="1389481"/>
            <a:ext cx="3585675" cy="144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>
                <a:solidFill>
                  <a:srgbClr val="000000"/>
                </a:solidFill>
                <a:latin typeface="Oswald Bold"/>
              </a:rPr>
              <a:t>CSS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60286" y="4279500"/>
            <a:ext cx="83404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B"/>
                </a:solidFill>
                <a:latin typeface="Canva Sans"/>
              </a:rPr>
              <a:t>For Styling the simple html pages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60286" y="5340899"/>
            <a:ext cx="83404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B"/>
                </a:solidFill>
                <a:latin typeface="Canva Sans"/>
              </a:rPr>
              <a:t>Defines the </a:t>
            </a:r>
            <a:r>
              <a:rPr lang="en-US" sz="3399">
                <a:solidFill>
                  <a:srgbClr val="1D1D1B"/>
                </a:solidFill>
                <a:latin typeface="Canva Sans Bold"/>
              </a:rPr>
              <a:t>style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863273" y="6291090"/>
            <a:ext cx="6545743" cy="2030681"/>
            <a:chOff x="0" y="0"/>
            <a:chExt cx="8727658" cy="270757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727658" cy="2707574"/>
              <a:chOff x="0" y="0"/>
              <a:chExt cx="1891204" cy="5867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891204" cy="586707"/>
              </a:xfrm>
              <a:custGeom>
                <a:avLst/>
                <a:gdLst/>
                <a:ahLst/>
                <a:cxnLst/>
                <a:rect l="l" t="t" r="r" b="b"/>
                <a:pathLst>
                  <a:path w="1891204" h="586707">
                    <a:moveTo>
                      <a:pt x="54986" y="0"/>
                    </a:moveTo>
                    <a:lnTo>
                      <a:pt x="1836217" y="0"/>
                    </a:lnTo>
                    <a:cubicBezTo>
                      <a:pt x="1866585" y="0"/>
                      <a:pt x="1891204" y="24618"/>
                      <a:pt x="1891204" y="54986"/>
                    </a:cubicBezTo>
                    <a:lnTo>
                      <a:pt x="1891204" y="531720"/>
                    </a:lnTo>
                    <a:cubicBezTo>
                      <a:pt x="1891204" y="562088"/>
                      <a:pt x="1866585" y="586707"/>
                      <a:pt x="1836217" y="586707"/>
                    </a:cubicBezTo>
                    <a:lnTo>
                      <a:pt x="54986" y="586707"/>
                    </a:lnTo>
                    <a:cubicBezTo>
                      <a:pt x="24618" y="586707"/>
                      <a:pt x="0" y="562088"/>
                      <a:pt x="0" y="531720"/>
                    </a:cubicBezTo>
                    <a:lnTo>
                      <a:pt x="0" y="54986"/>
                    </a:lnTo>
                    <a:cubicBezTo>
                      <a:pt x="0" y="24618"/>
                      <a:pt x="24618" y="0"/>
                      <a:pt x="54986" y="0"/>
                    </a:cubicBezTo>
                    <a:close/>
                  </a:path>
                </a:pathLst>
              </a:custGeom>
              <a:solidFill>
                <a:srgbClr val="EBEB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891204" cy="6343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13388" y="595551"/>
              <a:ext cx="5990784" cy="523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7"/>
                </a:lnSpc>
                <a:spcBef>
                  <a:spcPct val="0"/>
                </a:spcBef>
              </a:pPr>
              <a:r>
                <a:rPr lang="en-US" sz="2305">
                  <a:solidFill>
                    <a:srgbClr val="000000"/>
                  </a:solidFill>
                  <a:latin typeface="Lato Bold"/>
                </a:rPr>
                <a:t>HOW DO I MAKE TEXT RED?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3388" y="1384738"/>
              <a:ext cx="7658222" cy="97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72"/>
                </a:lnSpc>
                <a:spcBef>
                  <a:spcPct val="0"/>
                </a:spcBef>
              </a:pPr>
              <a:r>
                <a:rPr lang="en-US" sz="2123">
                  <a:solidFill>
                    <a:srgbClr val="000000"/>
                  </a:solidFill>
                  <a:latin typeface="Lato Bold"/>
                </a:rPr>
                <a:t>HOW DO I DECORATE MY WEBPAGE </a:t>
              </a:r>
            </a:p>
            <a:p>
              <a:pPr>
                <a:lnSpc>
                  <a:spcPts val="2972"/>
                </a:lnSpc>
                <a:spcBef>
                  <a:spcPct val="0"/>
                </a:spcBef>
              </a:pPr>
              <a:r>
                <a:rPr lang="en-US" sz="2123">
                  <a:solidFill>
                    <a:srgbClr val="000000"/>
                  </a:solidFill>
                  <a:latin typeface="Lato Bold"/>
                </a:rPr>
                <a:t>WITH BACKGROUND IMAGES AND COLORS?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53137" y="315610"/>
            <a:ext cx="9971390" cy="9971390"/>
          </a:xfrm>
          <a:custGeom>
            <a:avLst/>
            <a:gdLst/>
            <a:ahLst/>
            <a:cxnLst/>
            <a:rect l="l" t="t" r="r" b="b"/>
            <a:pathLst>
              <a:path w="9971390" h="9971390">
                <a:moveTo>
                  <a:pt x="0" y="0"/>
                </a:moveTo>
                <a:lnTo>
                  <a:pt x="9971390" y="0"/>
                </a:lnTo>
                <a:lnTo>
                  <a:pt x="9971390" y="9971390"/>
                </a:lnTo>
                <a:lnTo>
                  <a:pt x="0" y="997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19611" y="441698"/>
            <a:ext cx="7491538" cy="9403604"/>
          </a:xfrm>
          <a:custGeom>
            <a:avLst/>
            <a:gdLst/>
            <a:ahLst/>
            <a:cxnLst/>
            <a:rect l="l" t="t" r="r" b="b"/>
            <a:pathLst>
              <a:path w="7491538" h="9403604">
                <a:moveTo>
                  <a:pt x="0" y="0"/>
                </a:moveTo>
                <a:lnTo>
                  <a:pt x="7491538" y="0"/>
                </a:lnTo>
                <a:lnTo>
                  <a:pt x="7491538" y="9403604"/>
                </a:lnTo>
                <a:lnTo>
                  <a:pt x="0" y="940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43254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9163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61141"/>
            <a:ext cx="6043254" cy="4525859"/>
            <a:chOff x="0" y="0"/>
            <a:chExt cx="8057671" cy="6034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6228" cy="6034479"/>
            </a:xfrm>
            <a:custGeom>
              <a:avLst/>
              <a:gdLst/>
              <a:ahLst/>
              <a:cxnLst/>
              <a:rect l="l" t="t" r="r" b="b"/>
              <a:pathLst>
                <a:path w="6146228" h="6034479">
                  <a:moveTo>
                    <a:pt x="0" y="0"/>
                  </a:moveTo>
                  <a:lnTo>
                    <a:pt x="6146228" y="0"/>
                  </a:lnTo>
                  <a:lnTo>
                    <a:pt x="614622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64183" y="0"/>
              <a:ext cx="1893489" cy="6034479"/>
            </a:xfrm>
            <a:custGeom>
              <a:avLst/>
              <a:gdLst/>
              <a:ahLst/>
              <a:cxnLst/>
              <a:rect l="l" t="t" r="r" b="b"/>
              <a:pathLst>
                <a:path w="1893489" h="6034479">
                  <a:moveTo>
                    <a:pt x="0" y="0"/>
                  </a:moveTo>
                  <a:lnTo>
                    <a:pt x="1893488" y="0"/>
                  </a:lnTo>
                  <a:lnTo>
                    <a:pt x="1893488" y="6034479"/>
                  </a:lnTo>
                  <a:lnTo>
                    <a:pt x="0" y="603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245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>
            <a:off x="7987218" y="5780191"/>
            <a:ext cx="83187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987218" y="2505912"/>
            <a:ext cx="2354810" cy="1926663"/>
          </a:xfrm>
          <a:custGeom>
            <a:avLst/>
            <a:gdLst/>
            <a:ahLst/>
            <a:cxnLst/>
            <a:rect l="l" t="t" r="r" b="b"/>
            <a:pathLst>
              <a:path w="2354810" h="1926663">
                <a:moveTo>
                  <a:pt x="0" y="0"/>
                </a:moveTo>
                <a:lnTo>
                  <a:pt x="2354811" y="0"/>
                </a:lnTo>
                <a:lnTo>
                  <a:pt x="2354811" y="1926663"/>
                </a:lnTo>
                <a:lnTo>
                  <a:pt x="0" y="1926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987218" y="6833554"/>
            <a:ext cx="2285672" cy="1599970"/>
          </a:xfrm>
          <a:custGeom>
            <a:avLst/>
            <a:gdLst/>
            <a:ahLst/>
            <a:cxnLst/>
            <a:rect l="l" t="t" r="r" b="b"/>
            <a:pathLst>
              <a:path w="2285672" h="1599970">
                <a:moveTo>
                  <a:pt x="0" y="0"/>
                </a:moveTo>
                <a:lnTo>
                  <a:pt x="2285672" y="0"/>
                </a:lnTo>
                <a:lnTo>
                  <a:pt x="2285672" y="1599970"/>
                </a:lnTo>
                <a:lnTo>
                  <a:pt x="0" y="1599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89674" y="1634094"/>
            <a:ext cx="5253580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F0F7FE"/>
                </a:solidFill>
                <a:latin typeface="Helvetica World Bold"/>
              </a:rPr>
              <a:t>CSS</a:t>
            </a:r>
          </a:p>
          <a:p>
            <a:pPr>
              <a:lnSpc>
                <a:spcPts val="7150"/>
              </a:lnSpc>
            </a:pPr>
            <a:r>
              <a:rPr lang="en-US" sz="6500">
                <a:solidFill>
                  <a:srgbClr val="F0F7FE"/>
                </a:solidFill>
                <a:latin typeface="Helvetica World Bold"/>
              </a:rPr>
              <a:t>Frameworks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1247" y="2381258"/>
            <a:ext cx="4751060" cy="10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9"/>
              </a:lnSpc>
            </a:pPr>
            <a:r>
              <a:rPr lang="en-US" sz="6918">
                <a:solidFill>
                  <a:srgbClr val="F0F7FE"/>
                </a:solidFill>
                <a:latin typeface="Helvetica World Bold"/>
              </a:rPr>
              <a:t>Bootstrap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02836" y="3803611"/>
            <a:ext cx="5017467" cy="53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032" lvl="1" indent="-398016">
              <a:lnSpc>
                <a:spcPts val="4055"/>
              </a:lnSpc>
              <a:buFont typeface="Arial"/>
              <a:buChar char="•"/>
            </a:pPr>
            <a:r>
              <a:rPr lang="en-US" sz="3687">
                <a:solidFill>
                  <a:srgbClr val="F0F7FE"/>
                </a:solidFill>
                <a:latin typeface="Helvetica World"/>
              </a:rPr>
              <a:t>Great  for structuring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2836" y="4363715"/>
            <a:ext cx="4047218" cy="53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032" lvl="1" indent="-398016">
              <a:lnSpc>
                <a:spcPts val="4055"/>
              </a:lnSpc>
              <a:buFont typeface="Arial"/>
              <a:buChar char="•"/>
            </a:pPr>
            <a:r>
              <a:rPr lang="en-US" sz="3687">
                <a:solidFill>
                  <a:srgbClr val="F0F7FE"/>
                </a:solidFill>
                <a:latin typeface="Helvetica World"/>
              </a:rPr>
              <a:t>In - Built  Colors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79761" y="6172200"/>
            <a:ext cx="4491628" cy="102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4"/>
              </a:lnSpc>
            </a:pPr>
            <a:r>
              <a:rPr lang="en-US" sz="6540">
                <a:solidFill>
                  <a:srgbClr val="F0F7FE"/>
                </a:solidFill>
                <a:latin typeface="Helvetica World Bold"/>
              </a:rPr>
              <a:t>Tailwind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02836" y="7607230"/>
            <a:ext cx="5386046" cy="51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565" lvl="1" indent="-376282">
              <a:lnSpc>
                <a:spcPts val="3834"/>
              </a:lnSpc>
              <a:buFont typeface="Arial"/>
              <a:buChar char="•"/>
            </a:pPr>
            <a:r>
              <a:rPr lang="en-US" sz="3485">
                <a:solidFill>
                  <a:srgbClr val="F0F7FE"/>
                </a:solidFill>
                <a:latin typeface="Helvetica World"/>
              </a:rPr>
              <a:t>Great  for customization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9151" y="367494"/>
            <a:ext cx="11455986" cy="108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  <a:spcBef>
                <a:spcPct val="0"/>
              </a:spcBef>
            </a:pPr>
            <a:r>
              <a:rPr lang="en-US" sz="3126">
                <a:solidFill>
                  <a:srgbClr val="F0F7FE"/>
                </a:solidFill>
                <a:latin typeface="Lato Bold"/>
              </a:rPr>
              <a:t>POPULAR CSS FRAMEWORKS THAT ENABLE DEVELOPERS TO QUICKLY CREATE USER INTERFACES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293</Words>
  <Application>Microsoft Office PowerPoint</Application>
  <PresentationFormat>Custom</PresentationFormat>
  <Paragraphs>109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Lato Bold</vt:lpstr>
      <vt:lpstr>Canva Sans Bold</vt:lpstr>
      <vt:lpstr>League Spartan</vt:lpstr>
      <vt:lpstr>Helvetica World Bold</vt:lpstr>
      <vt:lpstr>Calibri</vt:lpstr>
      <vt:lpstr>Helvetica World</vt:lpstr>
      <vt:lpstr>Oswald Bold</vt:lpstr>
      <vt:lpstr>Arial</vt:lpstr>
      <vt:lpstr>Poppins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Introduction-to-Fullstack-Web-Development.pptx</dc:title>
  <cp:lastModifiedBy>PRATEEK JOSHI</cp:lastModifiedBy>
  <cp:revision>2</cp:revision>
  <dcterms:created xsi:type="dcterms:W3CDTF">2006-08-16T00:00:00Z</dcterms:created>
  <dcterms:modified xsi:type="dcterms:W3CDTF">2024-02-22T21:40:07Z</dcterms:modified>
  <dc:identifier>DAF9PgdbAeI</dc:identifier>
</cp:coreProperties>
</file>